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68" r:id="rId4"/>
  </p:sldMasterIdLst>
  <p:notesMasterIdLst>
    <p:notesMasterId r:id="rId44"/>
  </p:notesMasterIdLst>
  <p:handoutMasterIdLst>
    <p:handoutMasterId r:id="rId45"/>
  </p:handoutMasterIdLst>
  <p:sldIdLst>
    <p:sldId id="307" r:id="rId5"/>
    <p:sldId id="1904" r:id="rId6"/>
    <p:sldId id="1902" r:id="rId7"/>
    <p:sldId id="1905" r:id="rId8"/>
    <p:sldId id="1897" r:id="rId9"/>
    <p:sldId id="1851" r:id="rId10"/>
    <p:sldId id="1850" r:id="rId11"/>
    <p:sldId id="1854" r:id="rId12"/>
    <p:sldId id="1857" r:id="rId13"/>
    <p:sldId id="1855" r:id="rId14"/>
    <p:sldId id="1859" r:id="rId15"/>
    <p:sldId id="1909" r:id="rId16"/>
    <p:sldId id="1906" r:id="rId17"/>
    <p:sldId id="1893" r:id="rId18"/>
    <p:sldId id="1894" r:id="rId19"/>
    <p:sldId id="1895" r:id="rId20"/>
    <p:sldId id="1907" r:id="rId21"/>
    <p:sldId id="1896" r:id="rId22"/>
    <p:sldId id="1908" r:id="rId23"/>
    <p:sldId id="1871" r:id="rId24"/>
    <p:sldId id="1872" r:id="rId25"/>
    <p:sldId id="1873" r:id="rId26"/>
    <p:sldId id="1874" r:id="rId27"/>
    <p:sldId id="1875" r:id="rId28"/>
    <p:sldId id="1877" r:id="rId29"/>
    <p:sldId id="1878" r:id="rId30"/>
    <p:sldId id="1879" r:id="rId31"/>
    <p:sldId id="1880" r:id="rId32"/>
    <p:sldId id="1881" r:id="rId33"/>
    <p:sldId id="1882" r:id="rId34"/>
    <p:sldId id="1883" r:id="rId35"/>
    <p:sldId id="1884" r:id="rId36"/>
    <p:sldId id="1885" r:id="rId37"/>
    <p:sldId id="1886" r:id="rId38"/>
    <p:sldId id="1887" r:id="rId39"/>
    <p:sldId id="1888" r:id="rId40"/>
    <p:sldId id="1889" r:id="rId41"/>
    <p:sldId id="1890" r:id="rId42"/>
    <p:sldId id="677" r:id="rId43"/>
  </p:sldIdLst>
  <p:sldSz cx="12192000" cy="6858000"/>
  <p:notesSz cx="10234613" cy="7104063"/>
  <p:custDataLst>
    <p:tags r:id="rId46"/>
  </p:custDataLst>
  <p:defaultTextStyle>
    <a:defPPr>
      <a:defRPr lang="en-US"/>
    </a:defPPr>
    <a:lvl1pPr marL="0" algn="l" defTabSz="914272" rtl="0" eaLnBrk="1" latinLnBrk="0" hangingPunct="1">
      <a:defRPr sz="1800" kern="1200">
        <a:solidFill>
          <a:schemeClr val="tx1"/>
        </a:solidFill>
        <a:latin typeface="+mn-lt"/>
        <a:ea typeface="+mn-ea"/>
        <a:cs typeface="+mn-cs"/>
      </a:defRPr>
    </a:lvl1pPr>
    <a:lvl2pPr marL="457136" algn="l" defTabSz="914272" rtl="0" eaLnBrk="1" latinLnBrk="0" hangingPunct="1">
      <a:defRPr sz="1800" kern="1200">
        <a:solidFill>
          <a:schemeClr val="tx1"/>
        </a:solidFill>
        <a:latin typeface="+mn-lt"/>
        <a:ea typeface="+mn-ea"/>
        <a:cs typeface="+mn-cs"/>
      </a:defRPr>
    </a:lvl2pPr>
    <a:lvl3pPr marL="914272" algn="l" defTabSz="914272" rtl="0" eaLnBrk="1" latinLnBrk="0" hangingPunct="1">
      <a:defRPr sz="1800" kern="1200">
        <a:solidFill>
          <a:schemeClr val="tx1"/>
        </a:solidFill>
        <a:latin typeface="+mn-lt"/>
        <a:ea typeface="+mn-ea"/>
        <a:cs typeface="+mn-cs"/>
      </a:defRPr>
    </a:lvl3pPr>
    <a:lvl4pPr marL="1371408" algn="l" defTabSz="914272" rtl="0" eaLnBrk="1" latinLnBrk="0" hangingPunct="1">
      <a:defRPr sz="1800" kern="1200">
        <a:solidFill>
          <a:schemeClr val="tx1"/>
        </a:solidFill>
        <a:latin typeface="+mn-lt"/>
        <a:ea typeface="+mn-ea"/>
        <a:cs typeface="+mn-cs"/>
      </a:defRPr>
    </a:lvl4pPr>
    <a:lvl5pPr marL="1828544" algn="l" defTabSz="914272" rtl="0" eaLnBrk="1" latinLnBrk="0" hangingPunct="1">
      <a:defRPr sz="1800" kern="1200">
        <a:solidFill>
          <a:schemeClr val="tx1"/>
        </a:solidFill>
        <a:latin typeface="+mn-lt"/>
        <a:ea typeface="+mn-ea"/>
        <a:cs typeface="+mn-cs"/>
      </a:defRPr>
    </a:lvl5pPr>
    <a:lvl6pPr marL="2285681" algn="l" defTabSz="914272" rtl="0" eaLnBrk="1" latinLnBrk="0" hangingPunct="1">
      <a:defRPr sz="1800" kern="1200">
        <a:solidFill>
          <a:schemeClr val="tx1"/>
        </a:solidFill>
        <a:latin typeface="+mn-lt"/>
        <a:ea typeface="+mn-ea"/>
        <a:cs typeface="+mn-cs"/>
      </a:defRPr>
    </a:lvl6pPr>
    <a:lvl7pPr marL="2742817" algn="l" defTabSz="914272" rtl="0" eaLnBrk="1" latinLnBrk="0" hangingPunct="1">
      <a:defRPr sz="1800" kern="1200">
        <a:solidFill>
          <a:schemeClr val="tx1"/>
        </a:solidFill>
        <a:latin typeface="+mn-lt"/>
        <a:ea typeface="+mn-ea"/>
        <a:cs typeface="+mn-cs"/>
      </a:defRPr>
    </a:lvl7pPr>
    <a:lvl8pPr marL="3199953" algn="l" defTabSz="914272" rtl="0" eaLnBrk="1" latinLnBrk="0" hangingPunct="1">
      <a:defRPr sz="1800" kern="1200">
        <a:solidFill>
          <a:schemeClr val="tx1"/>
        </a:solidFill>
        <a:latin typeface="+mn-lt"/>
        <a:ea typeface="+mn-ea"/>
        <a:cs typeface="+mn-cs"/>
      </a:defRPr>
    </a:lvl8pPr>
    <a:lvl9pPr marL="3657089" algn="l" defTabSz="91427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nt Covers" id="{B217CD07-7BB5-4F0A-8EEE-810EC85C041A}">
          <p14:sldIdLst>
            <p14:sldId id="307"/>
            <p14:sldId id="1904"/>
          </p14:sldIdLst>
        </p14:section>
        <p14:section name="Section dividers" id="{898B7098-2BBD-F742-8FFC-89EAC3D2847E}">
          <p14:sldIdLst>
            <p14:sldId id="1902"/>
            <p14:sldId id="1905"/>
            <p14:sldId id="1897"/>
            <p14:sldId id="1851"/>
            <p14:sldId id="1850"/>
            <p14:sldId id="1854"/>
            <p14:sldId id="1857"/>
            <p14:sldId id="1855"/>
            <p14:sldId id="1859"/>
            <p14:sldId id="1909"/>
            <p14:sldId id="1906"/>
            <p14:sldId id="1893"/>
            <p14:sldId id="1894"/>
            <p14:sldId id="1895"/>
            <p14:sldId id="1907"/>
            <p14:sldId id="1896"/>
            <p14:sldId id="1908"/>
            <p14:sldId id="1871"/>
            <p14:sldId id="1872"/>
            <p14:sldId id="1873"/>
            <p14:sldId id="1874"/>
            <p14:sldId id="1875"/>
            <p14:sldId id="1877"/>
            <p14:sldId id="1878"/>
            <p14:sldId id="1879"/>
            <p14:sldId id="1880"/>
            <p14:sldId id="1881"/>
            <p14:sldId id="1882"/>
            <p14:sldId id="1883"/>
            <p14:sldId id="1884"/>
            <p14:sldId id="1885"/>
            <p14:sldId id="1886"/>
            <p14:sldId id="1887"/>
            <p14:sldId id="1888"/>
            <p14:sldId id="1889"/>
            <p14:sldId id="1890"/>
            <p14:sldId id="677"/>
          </p14:sldIdLst>
        </p14:section>
      </p14:sectionLst>
    </p:ext>
    <p:ext uri="{EFAFB233-063F-42B5-8137-9DF3F51BA10A}">
      <p15:sldGuideLst xmlns:p15="http://schemas.microsoft.com/office/powerpoint/2012/main">
        <p15:guide id="1" orient="horz" pos="4156" userDrawn="1">
          <p15:clr>
            <a:srgbClr val="A4A3A4"/>
          </p15:clr>
        </p15:guide>
        <p15:guide id="2" orient="horz" pos="1003" userDrawn="1">
          <p15:clr>
            <a:srgbClr val="A4A3A4"/>
          </p15:clr>
        </p15:guide>
        <p15:guide id="3" orient="horz" pos="2228" userDrawn="1">
          <p15:clr>
            <a:srgbClr val="A4A3A4"/>
          </p15:clr>
        </p15:guide>
        <p15:guide id="4" orient="horz" pos="3838" userDrawn="1">
          <p15:clr>
            <a:srgbClr val="A4A3A4"/>
          </p15:clr>
        </p15:guide>
        <p15:guide id="5" orient="horz" pos="867" userDrawn="1">
          <p15:clr>
            <a:srgbClr val="A4A3A4"/>
          </p15:clr>
        </p15:guide>
        <p15:guide id="6" pos="5110" userDrawn="1">
          <p15:clr>
            <a:srgbClr val="A4A3A4"/>
          </p15:clr>
        </p15:guide>
        <p15:guide id="7" pos="257" userDrawn="1">
          <p15:clr>
            <a:srgbClr val="A4A3A4"/>
          </p15:clr>
        </p15:guide>
        <p15:guide id="8" pos="7441">
          <p15:clr>
            <a:srgbClr val="A4A3A4"/>
          </p15:clr>
        </p15:guide>
        <p15:guide id="9" orient="horz" pos="4201" userDrawn="1">
          <p15:clr>
            <a:srgbClr val="A4A3A4"/>
          </p15:clr>
        </p15:guide>
        <p15:guide id="10" pos="3840" userDrawn="1">
          <p15:clr>
            <a:srgbClr val="A4A3A4"/>
          </p15:clr>
        </p15:guide>
        <p15:guide id="11" pos="270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n, Peggy" initials="CP" lastIdx="0" clrIdx="0">
    <p:extLst>
      <p:ext uri="{19B8F6BF-5375-455C-9EA6-DF929625EA0E}">
        <p15:presenceInfo xmlns:p15="http://schemas.microsoft.com/office/powerpoint/2012/main" userId="S-1-5-21-1124687933-1071276778-3529810149-291708" providerId="AD"/>
      </p:ext>
    </p:extLst>
  </p:cmAuthor>
  <p:cmAuthor id="2" name="Olesen, Katie ( K Olesen)" initials="OK(KO" lastIdx="0" clrIdx="1">
    <p:extLst>
      <p:ext uri="{19B8F6BF-5375-455C-9EA6-DF929625EA0E}">
        <p15:presenceInfo xmlns:p15="http://schemas.microsoft.com/office/powerpoint/2012/main" userId="S::Katie.Olesen@ihg.com::844cdaec-0452-43dc-a734-ef48d4f0216d" providerId="AD"/>
      </p:ext>
    </p:extLst>
  </p:cmAuthor>
  <p:cmAuthor id="3" name="Corgel, Leah" initials="CL" lastIdx="0" clrIdx="2">
    <p:extLst>
      <p:ext uri="{19B8F6BF-5375-455C-9EA6-DF929625EA0E}">
        <p15:presenceInfo xmlns:p15="http://schemas.microsoft.com/office/powerpoint/2012/main" userId="S::leah.corgel1@ihg.com::22b3776c-390a-43d1-8a6a-9f92b63de0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1V>
      <a:tcStyle>
        <a:tcBdr>
          <a:top>
            <a:lnRef idx="1">
              <a:schemeClr val="accent1"/>
            </a:lnRef>
          </a:top>
          <a:bottom>
            <a:lnRef idx="1">
              <a:schemeClr val="accent1"/>
            </a:lnRef>
          </a:bottom>
        </a:tcBdr>
        <a:fill>
          <a:solidFill>
            <a:schemeClr val="accent1">
              <a:alpha val="40000"/>
            </a:schemeClr>
          </a:solidFill>
        </a:fill>
      </a:tcStyle>
    </a:band1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15"/>
    <p:restoredTop sz="96323" autoAdjust="0"/>
  </p:normalViewPr>
  <p:slideViewPr>
    <p:cSldViewPr snapToGrid="0">
      <p:cViewPr varScale="1">
        <p:scale>
          <a:sx n="113" d="100"/>
          <a:sy n="113" d="100"/>
        </p:scale>
        <p:origin x="180" y="102"/>
      </p:cViewPr>
      <p:guideLst>
        <p:guide orient="horz" pos="4156"/>
        <p:guide orient="horz" pos="1003"/>
        <p:guide orient="horz" pos="2228"/>
        <p:guide orient="horz" pos="3838"/>
        <p:guide orient="horz" pos="867"/>
        <p:guide pos="5110"/>
        <p:guide pos="257"/>
        <p:guide pos="7441"/>
        <p:guide orient="horz" pos="4201"/>
        <p:guide pos="3840"/>
        <p:guide pos="2706"/>
      </p:guideLst>
    </p:cSldViewPr>
  </p:slideViewPr>
  <p:outlineViewPr>
    <p:cViewPr>
      <p:scale>
        <a:sx n="33" d="100"/>
        <a:sy n="33" d="100"/>
      </p:scale>
      <p:origin x="0" y="-5448"/>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66" d="100"/>
          <a:sy n="66" d="100"/>
        </p:scale>
        <p:origin x="4112" y="33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hnan, Minnel" userId="b903fd19-6ca0-444e-ba2e-5b9e5cb3c86c" providerId="ADAL" clId="{22E1E5E2-2D6B-46E5-A3E5-7563C6B22EA4}"/>
    <pc:docChg chg="custSel addSld delSld modSld modSection">
      <pc:chgData name="Krishnan, Minnel" userId="b903fd19-6ca0-444e-ba2e-5b9e5cb3c86c" providerId="ADAL" clId="{22E1E5E2-2D6B-46E5-A3E5-7563C6B22EA4}" dt="2022-08-21T20:44:18.661" v="121" actId="27636"/>
      <pc:docMkLst>
        <pc:docMk/>
      </pc:docMkLst>
      <pc:sldChg chg="modSp">
        <pc:chgData name="Krishnan, Minnel" userId="b903fd19-6ca0-444e-ba2e-5b9e5cb3c86c" providerId="ADAL" clId="{22E1E5E2-2D6B-46E5-A3E5-7563C6B22EA4}" dt="2022-08-21T20:27:18.168" v="0" actId="14826"/>
        <pc:sldMkLst>
          <pc:docMk/>
          <pc:sldMk cId="153034811" sldId="307"/>
        </pc:sldMkLst>
        <pc:picChg chg="mod">
          <ac:chgData name="Krishnan, Minnel" userId="b903fd19-6ca0-444e-ba2e-5b9e5cb3c86c" providerId="ADAL" clId="{22E1E5E2-2D6B-46E5-A3E5-7563C6B22EA4}" dt="2022-08-21T20:27:18.168" v="0" actId="14826"/>
          <ac:picMkLst>
            <pc:docMk/>
            <pc:sldMk cId="153034811" sldId="307"/>
            <ac:picMk id="4" creationId="{C0405EC8-A766-204F-91B3-1BA59F54E344}"/>
          </ac:picMkLst>
        </pc:picChg>
      </pc:sldChg>
      <pc:sldChg chg="modSp mod">
        <pc:chgData name="Krishnan, Minnel" userId="b903fd19-6ca0-444e-ba2e-5b9e5cb3c86c" providerId="ADAL" clId="{22E1E5E2-2D6B-46E5-A3E5-7563C6B22EA4}" dt="2022-08-21T20:29:04.715" v="6" actId="12788"/>
        <pc:sldMkLst>
          <pc:docMk/>
          <pc:sldMk cId="430781134" sldId="1850"/>
        </pc:sldMkLst>
        <pc:picChg chg="mod">
          <ac:chgData name="Krishnan, Minnel" userId="b903fd19-6ca0-444e-ba2e-5b9e5cb3c86c" providerId="ADAL" clId="{22E1E5E2-2D6B-46E5-A3E5-7563C6B22EA4}" dt="2022-08-21T20:29:04.715" v="6" actId="12788"/>
          <ac:picMkLst>
            <pc:docMk/>
            <pc:sldMk cId="430781134" sldId="1850"/>
            <ac:picMk id="12" creationId="{81667BBB-F522-1045-B9E7-EC689CA34C8B}"/>
          </ac:picMkLst>
        </pc:picChg>
      </pc:sldChg>
      <pc:sldChg chg="modSp mod">
        <pc:chgData name="Krishnan, Minnel" userId="b903fd19-6ca0-444e-ba2e-5b9e5cb3c86c" providerId="ADAL" clId="{22E1E5E2-2D6B-46E5-A3E5-7563C6B22EA4}" dt="2022-08-21T20:27:43.223" v="2" actId="12"/>
        <pc:sldMkLst>
          <pc:docMk/>
          <pc:sldMk cId="3101428521" sldId="1854"/>
        </pc:sldMkLst>
        <pc:spChg chg="mod">
          <ac:chgData name="Krishnan, Minnel" userId="b903fd19-6ca0-444e-ba2e-5b9e5cb3c86c" providerId="ADAL" clId="{22E1E5E2-2D6B-46E5-A3E5-7563C6B22EA4}" dt="2022-08-21T20:27:43.223" v="2" actId="12"/>
          <ac:spMkLst>
            <pc:docMk/>
            <pc:sldMk cId="3101428521" sldId="1854"/>
            <ac:spMk id="4" creationId="{0342BD28-D0D6-7347-A15B-EAEDA9E652C7}"/>
          </ac:spMkLst>
        </pc:spChg>
      </pc:sldChg>
      <pc:sldChg chg="modSp mod">
        <pc:chgData name="Krishnan, Minnel" userId="b903fd19-6ca0-444e-ba2e-5b9e5cb3c86c" providerId="ADAL" clId="{22E1E5E2-2D6B-46E5-A3E5-7563C6B22EA4}" dt="2022-08-21T20:44:18.661" v="121" actId="27636"/>
        <pc:sldMkLst>
          <pc:docMk/>
          <pc:sldMk cId="2863448995" sldId="1855"/>
        </pc:sldMkLst>
        <pc:spChg chg="mod">
          <ac:chgData name="Krishnan, Minnel" userId="b903fd19-6ca0-444e-ba2e-5b9e5cb3c86c" providerId="ADAL" clId="{22E1E5E2-2D6B-46E5-A3E5-7563C6B22EA4}" dt="2022-08-21T20:38:58.216" v="117" actId="5793"/>
          <ac:spMkLst>
            <pc:docMk/>
            <pc:sldMk cId="2863448995" sldId="1855"/>
            <ac:spMk id="5" creationId="{7E12EC01-F122-49B1-BF14-031F0480DB90}"/>
          </ac:spMkLst>
        </pc:spChg>
        <pc:spChg chg="mod">
          <ac:chgData name="Krishnan, Minnel" userId="b903fd19-6ca0-444e-ba2e-5b9e5cb3c86c" providerId="ADAL" clId="{22E1E5E2-2D6B-46E5-A3E5-7563C6B22EA4}" dt="2022-08-21T20:44:18.661" v="121" actId="27636"/>
          <ac:spMkLst>
            <pc:docMk/>
            <pc:sldMk cId="2863448995" sldId="1855"/>
            <ac:spMk id="6" creationId="{527A23B7-68F3-4082-A82C-CB71BA149F03}"/>
          </ac:spMkLst>
        </pc:spChg>
      </pc:sldChg>
      <pc:sldChg chg="addSp delSp modSp mod">
        <pc:chgData name="Krishnan, Minnel" userId="b903fd19-6ca0-444e-ba2e-5b9e5cb3c86c" providerId="ADAL" clId="{22E1E5E2-2D6B-46E5-A3E5-7563C6B22EA4}" dt="2022-08-21T20:38:01.154" v="114" actId="20577"/>
        <pc:sldMkLst>
          <pc:docMk/>
          <pc:sldMk cId="1792226892" sldId="1857"/>
        </pc:sldMkLst>
        <pc:spChg chg="mod">
          <ac:chgData name="Krishnan, Minnel" userId="b903fd19-6ca0-444e-ba2e-5b9e5cb3c86c" providerId="ADAL" clId="{22E1E5E2-2D6B-46E5-A3E5-7563C6B22EA4}" dt="2022-08-21T20:37:48.611" v="84" actId="20577"/>
          <ac:spMkLst>
            <pc:docMk/>
            <pc:sldMk cId="1792226892" sldId="1857"/>
            <ac:spMk id="6" creationId="{766E4841-C859-CD43-B5DF-6B8CA1580A7C}"/>
          </ac:spMkLst>
        </pc:spChg>
        <pc:spChg chg="del mod">
          <ac:chgData name="Krishnan, Minnel" userId="b903fd19-6ca0-444e-ba2e-5b9e5cb3c86c" providerId="ADAL" clId="{22E1E5E2-2D6B-46E5-A3E5-7563C6B22EA4}" dt="2022-08-21T20:36:36.370" v="11" actId="478"/>
          <ac:spMkLst>
            <pc:docMk/>
            <pc:sldMk cId="1792226892" sldId="1857"/>
            <ac:spMk id="8" creationId="{AAC8D744-55B8-B148-88E2-C8F4C84F3089}"/>
          </ac:spMkLst>
        </pc:spChg>
        <pc:spChg chg="mod">
          <ac:chgData name="Krishnan, Minnel" userId="b903fd19-6ca0-444e-ba2e-5b9e5cb3c86c" providerId="ADAL" clId="{22E1E5E2-2D6B-46E5-A3E5-7563C6B22EA4}" dt="2022-08-21T20:38:01.154" v="114" actId="20577"/>
          <ac:spMkLst>
            <pc:docMk/>
            <pc:sldMk cId="1792226892" sldId="1857"/>
            <ac:spMk id="10" creationId="{8479BD02-A0A0-A04D-9AB6-9BCC6B3BB60F}"/>
          </ac:spMkLst>
        </pc:spChg>
        <pc:spChg chg="del">
          <ac:chgData name="Krishnan, Minnel" userId="b903fd19-6ca0-444e-ba2e-5b9e5cb3c86c" providerId="ADAL" clId="{22E1E5E2-2D6B-46E5-A3E5-7563C6B22EA4}" dt="2022-08-21T20:36:18.392" v="8" actId="478"/>
          <ac:spMkLst>
            <pc:docMk/>
            <pc:sldMk cId="1792226892" sldId="1857"/>
            <ac:spMk id="12" creationId="{E6FCA193-8FFC-C343-85C0-BBFCFAB0AC5F}"/>
          </ac:spMkLst>
        </pc:spChg>
        <pc:spChg chg="add mod">
          <ac:chgData name="Krishnan, Minnel" userId="b903fd19-6ca0-444e-ba2e-5b9e5cb3c86c" providerId="ADAL" clId="{22E1E5E2-2D6B-46E5-A3E5-7563C6B22EA4}" dt="2022-08-21T20:37:56.819" v="104" actId="20577"/>
          <ac:spMkLst>
            <pc:docMk/>
            <pc:sldMk cId="1792226892" sldId="1857"/>
            <ac:spMk id="13" creationId="{D6F51F37-434E-4243-AAAC-0F47BD154F9A}"/>
          </ac:spMkLst>
        </pc:spChg>
        <pc:picChg chg="mod">
          <ac:chgData name="Krishnan, Minnel" userId="b903fd19-6ca0-444e-ba2e-5b9e5cb3c86c" providerId="ADAL" clId="{22E1E5E2-2D6B-46E5-A3E5-7563C6B22EA4}" dt="2022-08-21T20:37:25.354" v="23" actId="1076"/>
          <ac:picMkLst>
            <pc:docMk/>
            <pc:sldMk cId="1792226892" sldId="1857"/>
            <ac:picMk id="3" creationId="{517191D1-BBBE-9D4A-BC6F-96E09C9BAD5F}"/>
          </ac:picMkLst>
        </pc:picChg>
        <pc:picChg chg="add mod">
          <ac:chgData name="Krishnan, Minnel" userId="b903fd19-6ca0-444e-ba2e-5b9e5cb3c86c" providerId="ADAL" clId="{22E1E5E2-2D6B-46E5-A3E5-7563C6B22EA4}" dt="2022-08-21T20:37:25.354" v="23" actId="1076"/>
          <ac:picMkLst>
            <pc:docMk/>
            <pc:sldMk cId="1792226892" sldId="1857"/>
            <ac:picMk id="14" creationId="{EDA5A24F-3493-4082-84F2-82230B914AAD}"/>
          </ac:picMkLst>
        </pc:picChg>
        <pc:picChg chg="del">
          <ac:chgData name="Krishnan, Minnel" userId="b903fd19-6ca0-444e-ba2e-5b9e5cb3c86c" providerId="ADAL" clId="{22E1E5E2-2D6B-46E5-A3E5-7563C6B22EA4}" dt="2022-08-21T20:36:09.583" v="7" actId="478"/>
          <ac:picMkLst>
            <pc:docMk/>
            <pc:sldMk cId="1792226892" sldId="1857"/>
            <ac:picMk id="16" creationId="{0A9BC327-D3F0-BE49-BB67-62680BD671B0}"/>
          </ac:picMkLst>
        </pc:picChg>
        <pc:picChg chg="del">
          <ac:chgData name="Krishnan, Minnel" userId="b903fd19-6ca0-444e-ba2e-5b9e5cb3c86c" providerId="ADAL" clId="{22E1E5E2-2D6B-46E5-A3E5-7563C6B22EA4}" dt="2022-08-21T20:36:36.370" v="11" actId="478"/>
          <ac:picMkLst>
            <pc:docMk/>
            <pc:sldMk cId="1792226892" sldId="1857"/>
            <ac:picMk id="21" creationId="{AB27106C-B920-8342-BCA3-3AD6EC2759E6}"/>
          </ac:picMkLst>
        </pc:picChg>
        <pc:picChg chg="mod">
          <ac:chgData name="Krishnan, Minnel" userId="b903fd19-6ca0-444e-ba2e-5b9e5cb3c86c" providerId="ADAL" clId="{22E1E5E2-2D6B-46E5-A3E5-7563C6B22EA4}" dt="2022-08-21T20:37:25.354" v="23" actId="1076"/>
          <ac:picMkLst>
            <pc:docMk/>
            <pc:sldMk cId="1792226892" sldId="1857"/>
            <ac:picMk id="25" creationId="{8A07A5CE-B7B1-AF41-B26F-F0327D7FB455}"/>
          </ac:picMkLst>
        </pc:picChg>
      </pc:sldChg>
      <pc:sldChg chg="modSp mod">
        <pc:chgData name="Krishnan, Minnel" userId="b903fd19-6ca0-444e-ba2e-5b9e5cb3c86c" providerId="ADAL" clId="{22E1E5E2-2D6B-46E5-A3E5-7563C6B22EA4}" dt="2022-08-21T20:39:46.099" v="119" actId="20577"/>
        <pc:sldMkLst>
          <pc:docMk/>
          <pc:sldMk cId="3403795094" sldId="1875"/>
        </pc:sldMkLst>
        <pc:spChg chg="mod">
          <ac:chgData name="Krishnan, Minnel" userId="b903fd19-6ca0-444e-ba2e-5b9e5cb3c86c" providerId="ADAL" clId="{22E1E5E2-2D6B-46E5-A3E5-7563C6B22EA4}" dt="2022-08-21T20:39:46.099" v="119" actId="20577"/>
          <ac:spMkLst>
            <pc:docMk/>
            <pc:sldMk cId="3403795094" sldId="1875"/>
            <ac:spMk id="10" creationId="{8B0CD184-FD66-45C9-BB4A-2478DA0887A5}"/>
          </ac:spMkLst>
        </pc:spChg>
      </pc:sldChg>
      <pc:sldChg chg="add del">
        <pc:chgData name="Krishnan, Minnel" userId="b903fd19-6ca0-444e-ba2e-5b9e5cb3c86c" providerId="ADAL" clId="{22E1E5E2-2D6B-46E5-A3E5-7563C6B22EA4}" dt="2022-08-21T20:39:09.956" v="118" actId="47"/>
        <pc:sldMkLst>
          <pc:docMk/>
          <pc:sldMk cId="3553627262" sldId="1910"/>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028136"/>
          </a:xfrm>
          <a:prstGeom prst="rect">
            <a:avLst/>
          </a:prstGeom>
        </p:spPr>
        <p:txBody>
          <a:bodyPr vert="horz" lIns="199815" tIns="99907" rIns="199815" bIns="99907" rtlCol="0"/>
          <a:lstStyle>
            <a:lvl1pPr algn="l">
              <a:defRPr sz="2600"/>
            </a:lvl1pPr>
          </a:lstStyle>
          <a:p>
            <a:endParaRPr lang="en-US">
              <a:latin typeface="Arial"/>
            </a:endParaRPr>
          </a:p>
        </p:txBody>
      </p:sp>
      <p:sp>
        <p:nvSpPr>
          <p:cNvPr id="3" name="Date Placeholder 2"/>
          <p:cNvSpPr>
            <a:spLocks noGrp="1"/>
          </p:cNvSpPr>
          <p:nvPr>
            <p:ph type="dt" sz="quarter" idx="1"/>
          </p:nvPr>
        </p:nvSpPr>
        <p:spPr>
          <a:xfrm>
            <a:off x="5797246" y="0"/>
            <a:ext cx="4434999" cy="3028136"/>
          </a:xfrm>
          <a:prstGeom prst="rect">
            <a:avLst/>
          </a:prstGeom>
        </p:spPr>
        <p:txBody>
          <a:bodyPr vert="horz" lIns="199815" tIns="99907" rIns="199815" bIns="99907" rtlCol="0"/>
          <a:lstStyle>
            <a:lvl1pPr algn="r">
              <a:defRPr sz="2600"/>
            </a:lvl1pPr>
          </a:lstStyle>
          <a:p>
            <a:fld id="{510B2D27-86AF-8542-B081-1AD0D0CABC33}" type="datetimeFigureOut">
              <a:rPr lang="en-US" smtClean="0">
                <a:latin typeface="Arial"/>
              </a:rPr>
              <a:t>8/22/2022</a:t>
            </a:fld>
            <a:endParaRPr lang="en-US">
              <a:latin typeface="Arial"/>
            </a:endParaRPr>
          </a:p>
        </p:txBody>
      </p:sp>
      <p:sp>
        <p:nvSpPr>
          <p:cNvPr id="4" name="Footer Placeholder 3"/>
          <p:cNvSpPr>
            <a:spLocks noGrp="1"/>
          </p:cNvSpPr>
          <p:nvPr>
            <p:ph type="ftr" sz="quarter" idx="2"/>
          </p:nvPr>
        </p:nvSpPr>
        <p:spPr>
          <a:xfrm>
            <a:off x="0" y="57324972"/>
            <a:ext cx="4434999" cy="3028130"/>
          </a:xfrm>
          <a:prstGeom prst="rect">
            <a:avLst/>
          </a:prstGeom>
        </p:spPr>
        <p:txBody>
          <a:bodyPr vert="horz" lIns="199815" tIns="99907" rIns="199815" bIns="99907" rtlCol="0" anchor="b"/>
          <a:lstStyle>
            <a:lvl1pPr algn="l">
              <a:defRPr sz="2600"/>
            </a:lvl1pPr>
          </a:lstStyle>
          <a:p>
            <a:endParaRPr lang="en-US">
              <a:latin typeface="Arial"/>
            </a:endParaRPr>
          </a:p>
        </p:txBody>
      </p:sp>
      <p:sp>
        <p:nvSpPr>
          <p:cNvPr id="5" name="Slide Number Placeholder 4"/>
          <p:cNvSpPr>
            <a:spLocks noGrp="1"/>
          </p:cNvSpPr>
          <p:nvPr>
            <p:ph type="sldNum" sz="quarter" idx="3"/>
          </p:nvPr>
        </p:nvSpPr>
        <p:spPr>
          <a:xfrm>
            <a:off x="5797246" y="57324972"/>
            <a:ext cx="4434999" cy="3028130"/>
          </a:xfrm>
          <a:prstGeom prst="rect">
            <a:avLst/>
          </a:prstGeom>
        </p:spPr>
        <p:txBody>
          <a:bodyPr vert="horz" lIns="199815" tIns="99907" rIns="199815" bIns="99907" rtlCol="0" anchor="b"/>
          <a:lstStyle>
            <a:lvl1pPr algn="r">
              <a:defRPr sz="2600"/>
            </a:lvl1pPr>
          </a:lstStyle>
          <a:p>
            <a:fld id="{461ABBE5-9B58-2E4A-843B-AC9217CD2753}" type="slidenum">
              <a:rPr lang="en-US" smtClean="0">
                <a:latin typeface="Arial"/>
              </a:rPr>
              <a:t>‹#›</a:t>
            </a:fld>
            <a:endParaRPr lang="en-US">
              <a:latin typeface="Arial"/>
            </a:endParaRPr>
          </a:p>
        </p:txBody>
      </p:sp>
    </p:spTree>
    <p:extLst>
      <p:ext uri="{BB962C8B-B14F-4D97-AF65-F5344CB8AC3E}">
        <p14:creationId xmlns:p14="http://schemas.microsoft.com/office/powerpoint/2010/main" val="18510439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34999" cy="3028136"/>
          </a:xfrm>
          <a:prstGeom prst="rect">
            <a:avLst/>
          </a:prstGeom>
        </p:spPr>
        <p:txBody>
          <a:bodyPr vert="horz" lIns="199815" tIns="99907" rIns="199815" bIns="99907" rtlCol="0"/>
          <a:lstStyle>
            <a:lvl1pPr algn="l">
              <a:defRPr sz="2600">
                <a:latin typeface="Arial"/>
              </a:defRPr>
            </a:lvl1pPr>
          </a:lstStyle>
          <a:p>
            <a:endParaRPr lang="en-US"/>
          </a:p>
        </p:txBody>
      </p:sp>
      <p:sp>
        <p:nvSpPr>
          <p:cNvPr id="3" name="Date Placeholder 2"/>
          <p:cNvSpPr>
            <a:spLocks noGrp="1"/>
          </p:cNvSpPr>
          <p:nvPr>
            <p:ph type="dt" idx="1"/>
          </p:nvPr>
        </p:nvSpPr>
        <p:spPr>
          <a:xfrm>
            <a:off x="5797246" y="0"/>
            <a:ext cx="4434999" cy="3028136"/>
          </a:xfrm>
          <a:prstGeom prst="rect">
            <a:avLst/>
          </a:prstGeom>
        </p:spPr>
        <p:txBody>
          <a:bodyPr vert="horz" lIns="199815" tIns="99907" rIns="199815" bIns="99907" rtlCol="0"/>
          <a:lstStyle>
            <a:lvl1pPr algn="r">
              <a:defRPr sz="2600">
                <a:latin typeface="Arial"/>
              </a:defRPr>
            </a:lvl1pPr>
          </a:lstStyle>
          <a:p>
            <a:fld id="{49FD4878-7911-F946-8D19-6C3AFA7FA3B6}" type="datetimeFigureOut">
              <a:rPr lang="en-US" smtClean="0"/>
              <a:t>8/22/2022</a:t>
            </a:fld>
            <a:endParaRPr lang="en-US"/>
          </a:p>
        </p:txBody>
      </p:sp>
      <p:sp>
        <p:nvSpPr>
          <p:cNvPr id="4" name="Slide Image Placeholder 3"/>
          <p:cNvSpPr>
            <a:spLocks noGrp="1" noRot="1" noChangeAspect="1"/>
          </p:cNvSpPr>
          <p:nvPr>
            <p:ph type="sldImg" idx="2"/>
          </p:nvPr>
        </p:nvSpPr>
        <p:spPr>
          <a:xfrm>
            <a:off x="-12987338" y="7543800"/>
            <a:ext cx="36209288" cy="20369212"/>
          </a:xfrm>
          <a:prstGeom prst="rect">
            <a:avLst/>
          </a:prstGeom>
          <a:noFill/>
          <a:ln w="12700">
            <a:solidFill>
              <a:prstClr val="black"/>
            </a:solidFill>
          </a:ln>
        </p:spPr>
      </p:sp>
      <p:sp>
        <p:nvSpPr>
          <p:cNvPr id="5" name="Notes Placeholder 4"/>
          <p:cNvSpPr>
            <a:spLocks noGrp="1"/>
          </p:cNvSpPr>
          <p:nvPr>
            <p:ph type="body" sz="quarter" idx="3"/>
          </p:nvPr>
        </p:nvSpPr>
        <p:spPr>
          <a:xfrm>
            <a:off x="1023462" y="29044931"/>
            <a:ext cx="8187690" cy="23764035"/>
          </a:xfrm>
          <a:prstGeom prst="rect">
            <a:avLst/>
          </a:prstGeom>
        </p:spPr>
        <p:txBody>
          <a:bodyPr vert="horz" lIns="199815" tIns="99907" rIns="199815" bIns="999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57324972"/>
            <a:ext cx="4434999" cy="3028130"/>
          </a:xfrm>
          <a:prstGeom prst="rect">
            <a:avLst/>
          </a:prstGeom>
        </p:spPr>
        <p:txBody>
          <a:bodyPr vert="horz" lIns="199815" tIns="99907" rIns="199815" bIns="99907" rtlCol="0" anchor="b"/>
          <a:lstStyle>
            <a:lvl1pPr algn="l">
              <a:defRPr sz="2600">
                <a:latin typeface="Arial"/>
              </a:defRPr>
            </a:lvl1pPr>
          </a:lstStyle>
          <a:p>
            <a:endParaRPr lang="en-US"/>
          </a:p>
        </p:txBody>
      </p:sp>
      <p:sp>
        <p:nvSpPr>
          <p:cNvPr id="7" name="Slide Number Placeholder 6"/>
          <p:cNvSpPr>
            <a:spLocks noGrp="1"/>
          </p:cNvSpPr>
          <p:nvPr>
            <p:ph type="sldNum" sz="quarter" idx="5"/>
          </p:nvPr>
        </p:nvSpPr>
        <p:spPr>
          <a:xfrm>
            <a:off x="5797246" y="57324972"/>
            <a:ext cx="4434999" cy="3028130"/>
          </a:xfrm>
          <a:prstGeom prst="rect">
            <a:avLst/>
          </a:prstGeom>
        </p:spPr>
        <p:txBody>
          <a:bodyPr vert="horz" lIns="199815" tIns="99907" rIns="199815" bIns="99907" rtlCol="0" anchor="b"/>
          <a:lstStyle>
            <a:lvl1pPr algn="r">
              <a:defRPr sz="2600">
                <a:latin typeface="Arial"/>
              </a:defRPr>
            </a:lvl1pPr>
          </a:lstStyle>
          <a:p>
            <a:fld id="{142C9D84-9BBE-7845-901A-1FFB3B090E3B}" type="slidenum">
              <a:rPr lang="en-US" smtClean="0"/>
              <a:t>‹#›</a:t>
            </a:fld>
            <a:endParaRPr lang="en-US"/>
          </a:p>
        </p:txBody>
      </p:sp>
    </p:spTree>
    <p:extLst>
      <p:ext uri="{BB962C8B-B14F-4D97-AF65-F5344CB8AC3E}">
        <p14:creationId xmlns:p14="http://schemas.microsoft.com/office/powerpoint/2010/main" val="380795105"/>
      </p:ext>
    </p:extLst>
  </p:cSld>
  <p:clrMap bg1="lt1" tx1="dk1" bg2="lt2" tx2="dk2" accent1="accent1" accent2="accent2" accent3="accent3" accent4="accent4" accent5="accent5" accent6="accent6" hlink="hlink" folHlink="folHlink"/>
  <p:hf hdr="0" ftr="0" dt="0"/>
  <p:notesStyle>
    <a:lvl1pPr marL="0" algn="l" defTabSz="914272" rtl="0" eaLnBrk="1" latinLnBrk="0" hangingPunct="1">
      <a:defRPr sz="1200" kern="1200">
        <a:solidFill>
          <a:schemeClr val="tx1"/>
        </a:solidFill>
        <a:latin typeface="Arial"/>
        <a:ea typeface="+mn-ea"/>
        <a:cs typeface="+mn-cs"/>
      </a:defRPr>
    </a:lvl1pPr>
    <a:lvl2pPr marL="457136" algn="l" defTabSz="914272" rtl="0" eaLnBrk="1" latinLnBrk="0" hangingPunct="1">
      <a:defRPr sz="1200" kern="1200">
        <a:solidFill>
          <a:schemeClr val="tx1"/>
        </a:solidFill>
        <a:latin typeface="Arial"/>
        <a:ea typeface="+mn-ea"/>
        <a:cs typeface="+mn-cs"/>
      </a:defRPr>
    </a:lvl2pPr>
    <a:lvl3pPr marL="914272" algn="l" defTabSz="914272" rtl="0" eaLnBrk="1" latinLnBrk="0" hangingPunct="1">
      <a:defRPr sz="1200" kern="1200">
        <a:solidFill>
          <a:schemeClr val="tx1"/>
        </a:solidFill>
        <a:latin typeface="Arial"/>
        <a:ea typeface="+mn-ea"/>
        <a:cs typeface="+mn-cs"/>
      </a:defRPr>
    </a:lvl3pPr>
    <a:lvl4pPr marL="1371408" algn="l" defTabSz="914272" rtl="0" eaLnBrk="1" latinLnBrk="0" hangingPunct="1">
      <a:defRPr sz="1200" kern="1200">
        <a:solidFill>
          <a:schemeClr val="tx1"/>
        </a:solidFill>
        <a:latin typeface="Arial"/>
        <a:ea typeface="+mn-ea"/>
        <a:cs typeface="+mn-cs"/>
      </a:defRPr>
    </a:lvl4pPr>
    <a:lvl5pPr marL="1828544" algn="l" defTabSz="914272" rtl="0" eaLnBrk="1" latinLnBrk="0" hangingPunct="1">
      <a:defRPr sz="1200" kern="1200">
        <a:solidFill>
          <a:schemeClr val="tx1"/>
        </a:solidFill>
        <a:latin typeface="Arial"/>
        <a:ea typeface="+mn-ea"/>
        <a:cs typeface="+mn-cs"/>
      </a:defRPr>
    </a:lvl5pPr>
    <a:lvl6pPr marL="2285681" algn="l" defTabSz="914272" rtl="0" eaLnBrk="1" latinLnBrk="0" hangingPunct="1">
      <a:defRPr sz="1200" kern="1200">
        <a:solidFill>
          <a:schemeClr val="tx1"/>
        </a:solidFill>
        <a:latin typeface="+mn-lt"/>
        <a:ea typeface="+mn-ea"/>
        <a:cs typeface="+mn-cs"/>
      </a:defRPr>
    </a:lvl6pPr>
    <a:lvl7pPr marL="2742817" algn="l" defTabSz="914272" rtl="0" eaLnBrk="1" latinLnBrk="0" hangingPunct="1">
      <a:defRPr sz="1200" kern="1200">
        <a:solidFill>
          <a:schemeClr val="tx1"/>
        </a:solidFill>
        <a:latin typeface="+mn-lt"/>
        <a:ea typeface="+mn-ea"/>
        <a:cs typeface="+mn-cs"/>
      </a:defRPr>
    </a:lvl7pPr>
    <a:lvl8pPr marL="3199953" algn="l" defTabSz="914272" rtl="0" eaLnBrk="1" latinLnBrk="0" hangingPunct="1">
      <a:defRPr sz="1200" kern="1200">
        <a:solidFill>
          <a:schemeClr val="tx1"/>
        </a:solidFill>
        <a:latin typeface="+mn-lt"/>
        <a:ea typeface="+mn-ea"/>
        <a:cs typeface="+mn-cs"/>
      </a:defRPr>
    </a:lvl8pPr>
    <a:lvl9pPr marL="3657089" algn="l" defTabSz="9142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1</a:t>
            </a:fld>
            <a:endParaRPr lang="en-US"/>
          </a:p>
        </p:txBody>
      </p:sp>
    </p:spTree>
    <p:extLst>
      <p:ext uri="{BB962C8B-B14F-4D97-AF65-F5344CB8AC3E}">
        <p14:creationId xmlns:p14="http://schemas.microsoft.com/office/powerpoint/2010/main" val="37756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Text page 2 column (Pink):</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Pink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the palest tint of IC Pink (Tan, Accent 1, Lighter 80%) </a:t>
            </a:r>
            <a:br>
              <a:rPr lang="en-GB" sz="2600"/>
            </a:br>
            <a:r>
              <a:rPr lang="en-GB" sz="2600"/>
              <a:t>and aligned vertically to the text middle (centre)</a:t>
            </a:r>
          </a:p>
          <a:p>
            <a:pPr marL="624421" indent="-624421">
              <a:spcAft>
                <a:spcPts val="1311"/>
              </a:spcAft>
              <a:buFont typeface="Arial" panose="020B0604020202020204" pitchFamily="34" charset="0"/>
              <a:buChar char="•"/>
            </a:pPr>
            <a:r>
              <a:rPr lang="en-GB" sz="2600"/>
              <a:t>Body text is 100% Dark Grey and the palest tint of </a:t>
            </a:r>
            <a:br>
              <a:rPr lang="en-GB" sz="2600"/>
            </a:br>
            <a:r>
              <a:rPr lang="en-GB" sz="2600"/>
              <a:t>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15</a:t>
            </a:fld>
            <a:endParaRPr lang="en-US"/>
          </a:p>
        </p:txBody>
      </p:sp>
    </p:spTree>
    <p:extLst>
      <p:ext uri="{BB962C8B-B14F-4D97-AF65-F5344CB8AC3E}">
        <p14:creationId xmlns:p14="http://schemas.microsoft.com/office/powerpoint/2010/main" val="4081656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sz="2000" b="1">
                <a:highlight>
                  <a:srgbClr val="FFFF00"/>
                </a:highlight>
              </a:rPr>
              <a:t>GUIDANCE</a:t>
            </a:r>
          </a:p>
          <a:p>
            <a:pPr>
              <a:spcAft>
                <a:spcPts val="1311"/>
              </a:spcAft>
            </a:pPr>
            <a:r>
              <a:rPr lang="en-GB" sz="2000" b="1">
                <a:highlight>
                  <a:srgbClr val="FFFF00"/>
                </a:highlight>
              </a:rPr>
              <a:t>6 image page:</a:t>
            </a:r>
          </a:p>
          <a:p>
            <a:pPr marL="624421" indent="-624421">
              <a:spcAft>
                <a:spcPts val="1311"/>
              </a:spcAft>
              <a:buFont typeface="Arial" panose="020B0604020202020204" pitchFamily="34" charset="0"/>
              <a:buChar char="•"/>
            </a:pPr>
            <a:r>
              <a:rPr lang="en-GB" sz="2000">
                <a:highlight>
                  <a:srgbClr val="FFFF00"/>
                </a:highlight>
              </a:rPr>
              <a:t>Title text is 20pt, coloured IC Black (Dark Grey, Text 1)</a:t>
            </a:r>
          </a:p>
          <a:p>
            <a:pPr marL="624421" indent="-624421">
              <a:spcAft>
                <a:spcPts val="1311"/>
              </a:spcAft>
              <a:buFont typeface="Arial" panose="020B0604020202020204" pitchFamily="34" charset="0"/>
              <a:buChar char="•"/>
            </a:pPr>
            <a:r>
              <a:rPr lang="en-GB" sz="2000">
                <a:highlight>
                  <a:srgbClr val="FFFF00"/>
                </a:highlight>
              </a:rPr>
              <a:t>The title text box is set to “resize shape to fit text”, </a:t>
            </a:r>
            <a:br>
              <a:rPr lang="en-GB" sz="2000">
                <a:highlight>
                  <a:srgbClr val="FFFF00"/>
                </a:highlight>
              </a:rPr>
            </a:br>
            <a:r>
              <a:rPr lang="en-GB" sz="2000">
                <a:highlight>
                  <a:srgbClr val="FFFF00"/>
                </a:highlight>
              </a:rPr>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000">
                <a:highlight>
                  <a:srgbClr val="FFFF00"/>
                </a:highlight>
              </a:rPr>
              <a:t>The title side rules are 1.25pt thick, coloured in </a:t>
            </a:r>
            <a:br>
              <a:rPr lang="en-GB" sz="2000">
                <a:highlight>
                  <a:srgbClr val="FFFF00"/>
                </a:highlight>
              </a:rPr>
            </a:br>
            <a:r>
              <a:rPr lang="en-GB" sz="2000">
                <a:highlight>
                  <a:srgbClr val="FFFF00"/>
                </a:highlight>
              </a:rPr>
              <a:t>100% IC Pink (Tan, Accent 1) and aligned vertically </a:t>
            </a:r>
            <a:br>
              <a:rPr lang="en-GB" sz="2000">
                <a:highlight>
                  <a:srgbClr val="FFFF00"/>
                </a:highlight>
              </a:rPr>
            </a:br>
            <a:r>
              <a:rPr lang="en-GB" sz="2000">
                <a:highlight>
                  <a:srgbClr val="FFFF00"/>
                </a:highlight>
              </a:rPr>
              <a:t>to the text middle (centre)</a:t>
            </a:r>
          </a:p>
          <a:p>
            <a:pPr marL="624421" indent="-624421">
              <a:spcAft>
                <a:spcPts val="1311"/>
              </a:spcAft>
              <a:buFont typeface="Arial" panose="020B0604020202020204" pitchFamily="34" charset="0"/>
              <a:buChar char="•"/>
            </a:pPr>
            <a:r>
              <a:rPr lang="en-GB" sz="2000">
                <a:highlight>
                  <a:srgbClr val="FFFF00"/>
                </a:highlight>
              </a:rPr>
              <a:t>Image caption text is 100% Dark Grey</a:t>
            </a:r>
          </a:p>
          <a:p>
            <a:endParaRPr lang="en-US" sz="2000">
              <a:highlight>
                <a:srgbClr val="FFFF00"/>
              </a:highlight>
            </a:endParaRPr>
          </a:p>
        </p:txBody>
      </p:sp>
      <p:sp>
        <p:nvSpPr>
          <p:cNvPr id="4" name="Slide Number Placeholder 3"/>
          <p:cNvSpPr>
            <a:spLocks noGrp="1"/>
          </p:cNvSpPr>
          <p:nvPr>
            <p:ph type="sldNum" sz="quarter" idx="10"/>
          </p:nvPr>
        </p:nvSpPr>
        <p:spPr/>
        <p:txBody>
          <a:bodyPr/>
          <a:lstStyle/>
          <a:p>
            <a:pPr defTabSz="999073">
              <a:defRPr/>
            </a:pPr>
            <a:fld id="{84B6B89D-898B-734D-A64E-637CE33CBE3D}" type="slidenum">
              <a:rPr lang="en-US" sz="5900">
                <a:solidFill>
                  <a:prstClr val="black"/>
                </a:solidFill>
                <a:latin typeface="Calibri"/>
              </a:rPr>
              <a:pPr defTabSz="999073">
                <a:defRPr/>
              </a:pPr>
              <a:t>16</a:t>
            </a:fld>
            <a:endParaRPr lang="en-US" sz="5900">
              <a:solidFill>
                <a:prstClr val="black"/>
              </a:solidFill>
              <a:latin typeface="Calibri"/>
            </a:endParaRPr>
          </a:p>
        </p:txBody>
      </p:sp>
    </p:spTree>
    <p:extLst>
      <p:ext uri="{BB962C8B-B14F-4D97-AF65-F5344CB8AC3E}">
        <p14:creationId xmlns:p14="http://schemas.microsoft.com/office/powerpoint/2010/main" val="949683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Text page 2 column (Pink):</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Pink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the palest tint of IC Pink (Tan, Accent 1, Lighter 80%) </a:t>
            </a:r>
            <a:br>
              <a:rPr lang="en-GB" sz="2600"/>
            </a:br>
            <a:r>
              <a:rPr lang="en-GB" sz="2600"/>
              <a:t>and aligned vertically to the text middle (centre)</a:t>
            </a:r>
          </a:p>
          <a:p>
            <a:pPr marL="624421" indent="-624421">
              <a:spcAft>
                <a:spcPts val="1311"/>
              </a:spcAft>
              <a:buFont typeface="Arial" panose="020B0604020202020204" pitchFamily="34" charset="0"/>
              <a:buChar char="•"/>
            </a:pPr>
            <a:r>
              <a:rPr lang="en-GB" sz="2600"/>
              <a:t>Body text is 100% Dark Grey and the palest tint of </a:t>
            </a:r>
            <a:br>
              <a:rPr lang="en-GB" sz="2600"/>
            </a:br>
            <a:r>
              <a:rPr lang="en-GB" sz="2600"/>
              <a:t>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17</a:t>
            </a:fld>
            <a:endParaRPr lang="en-US"/>
          </a:p>
        </p:txBody>
      </p:sp>
    </p:spTree>
    <p:extLst>
      <p:ext uri="{BB962C8B-B14F-4D97-AF65-F5344CB8AC3E}">
        <p14:creationId xmlns:p14="http://schemas.microsoft.com/office/powerpoint/2010/main" val="2298705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4 image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Image caption text is 100% Dark Grey</a:t>
            </a:r>
          </a:p>
          <a:p>
            <a:endParaRPr lang="en-US"/>
          </a:p>
        </p:txBody>
      </p:sp>
      <p:sp>
        <p:nvSpPr>
          <p:cNvPr id="4" name="Slide Number Placeholder 3"/>
          <p:cNvSpPr>
            <a:spLocks noGrp="1"/>
          </p:cNvSpPr>
          <p:nvPr>
            <p:ph type="sldNum" sz="quarter" idx="10"/>
          </p:nvPr>
        </p:nvSpPr>
        <p:spPr/>
        <p:txBody>
          <a:bodyPr/>
          <a:lstStyle/>
          <a:p>
            <a:fld id="{84B6B89D-898B-734D-A64E-637CE33CBE3D}" type="slidenum">
              <a:rPr lang="en-US" smtClean="0"/>
              <a:t>18</a:t>
            </a:fld>
            <a:endParaRPr lang="en-US"/>
          </a:p>
        </p:txBody>
      </p:sp>
    </p:spTree>
    <p:extLst>
      <p:ext uri="{BB962C8B-B14F-4D97-AF65-F5344CB8AC3E}">
        <p14:creationId xmlns:p14="http://schemas.microsoft.com/office/powerpoint/2010/main" val="207877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Pink divider slide:</a:t>
            </a:r>
          </a:p>
          <a:p>
            <a:pPr marL="624421" indent="-624421">
              <a:spcAft>
                <a:spcPts val="1311"/>
              </a:spcAft>
              <a:buFont typeface="Arial" panose="020B0604020202020204" pitchFamily="34" charset="0"/>
              <a:buChar char="•"/>
            </a:pPr>
            <a:r>
              <a:rPr lang="en-GB" sz="2600"/>
              <a:t>Title text is 22pt, coloured IC Black (Dark Grey, Text 1)</a:t>
            </a:r>
          </a:p>
          <a:p>
            <a:pPr marL="624421" indent="-624421">
              <a:spcAft>
                <a:spcPts val="1311"/>
              </a:spcAft>
              <a:buFont typeface="Arial" panose="020B0604020202020204" pitchFamily="34" charset="0"/>
              <a:buChar char="•"/>
            </a:pPr>
            <a:r>
              <a:rPr lang="en-GB" sz="2600"/>
              <a:t>The short accent rule is 2pt thick, coloured in </a:t>
            </a:r>
            <a:br>
              <a:rPr lang="en-GB" sz="2600"/>
            </a:br>
            <a:r>
              <a:rPr lang="en-GB" sz="2600"/>
              <a:t>the palest tint of IC Pink (Tan, Accent 1, Lighter 80%)</a:t>
            </a:r>
          </a:p>
          <a:p>
            <a:endParaRPr lang="en-US"/>
          </a:p>
        </p:txBody>
      </p:sp>
      <p:sp>
        <p:nvSpPr>
          <p:cNvPr id="4" name="Slide Number Placeholder 3"/>
          <p:cNvSpPr>
            <a:spLocks noGrp="1"/>
          </p:cNvSpPr>
          <p:nvPr>
            <p:ph type="sldNum" sz="quarter" idx="10"/>
          </p:nvPr>
        </p:nvSpPr>
        <p:spPr/>
        <p:txBody>
          <a:bodyPr/>
          <a:lstStyle/>
          <a:p>
            <a:pPr defTabSz="999073">
              <a:defRPr/>
            </a:pPr>
            <a:fld id="{6FF8A22C-439B-5A4C-A241-4A9AA951626F}" type="slidenum">
              <a:rPr lang="en-US">
                <a:solidFill>
                  <a:prstClr val="black"/>
                </a:solidFill>
                <a:latin typeface="Calibri"/>
              </a:rPr>
              <a:pPr defTabSz="999073">
                <a:defRPr/>
              </a:pPr>
              <a:t>19</a:t>
            </a:fld>
            <a:endParaRPr lang="en-US">
              <a:solidFill>
                <a:prstClr val="black"/>
              </a:solidFill>
              <a:latin typeface="Calibri"/>
            </a:endParaRPr>
          </a:p>
        </p:txBody>
      </p:sp>
    </p:spTree>
    <p:extLst>
      <p:ext uri="{BB962C8B-B14F-4D97-AF65-F5344CB8AC3E}">
        <p14:creationId xmlns:p14="http://schemas.microsoft.com/office/powerpoint/2010/main" val="4029938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Single image and text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Body text is 100% Dark Grey and Pink</a:t>
            </a:r>
          </a:p>
          <a:p>
            <a:pPr marL="624421" indent="-624421">
              <a:spcAft>
                <a:spcPts val="1311"/>
              </a:spcAft>
              <a:buFont typeface="Arial" panose="020B0604020202020204" pitchFamily="34" charset="0"/>
              <a:buChar char="•"/>
            </a:pPr>
            <a:r>
              <a:rPr lang="en-GB" sz="2600"/>
              <a:t>The short accent rule is 2pt thick, coloured in the </a:t>
            </a:r>
            <a:br>
              <a:rPr lang="en-GB" sz="2600"/>
            </a:br>
            <a:r>
              <a:rPr lang="en-GB" sz="2600"/>
              <a:t>palest tint of 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20</a:t>
            </a:fld>
            <a:endParaRPr lang="en-US"/>
          </a:p>
        </p:txBody>
      </p:sp>
    </p:spTree>
    <p:extLst>
      <p:ext uri="{BB962C8B-B14F-4D97-AF65-F5344CB8AC3E}">
        <p14:creationId xmlns:p14="http://schemas.microsoft.com/office/powerpoint/2010/main" val="1141142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Single image and text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Body text is 100% Dark Grey and Pink</a:t>
            </a:r>
          </a:p>
          <a:p>
            <a:pPr marL="624421" indent="-624421">
              <a:spcAft>
                <a:spcPts val="1311"/>
              </a:spcAft>
              <a:buFont typeface="Arial" panose="020B0604020202020204" pitchFamily="34" charset="0"/>
              <a:buChar char="•"/>
            </a:pPr>
            <a:r>
              <a:rPr lang="en-GB" sz="2600"/>
              <a:t>The short accent rule is 2pt thick, coloured in the </a:t>
            </a:r>
            <a:br>
              <a:rPr lang="en-GB" sz="2600"/>
            </a:br>
            <a:r>
              <a:rPr lang="en-GB" sz="2600"/>
              <a:t>palest tint of 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21</a:t>
            </a:fld>
            <a:endParaRPr lang="en-US"/>
          </a:p>
        </p:txBody>
      </p:sp>
    </p:spTree>
    <p:extLst>
      <p:ext uri="{BB962C8B-B14F-4D97-AF65-F5344CB8AC3E}">
        <p14:creationId xmlns:p14="http://schemas.microsoft.com/office/powerpoint/2010/main" val="7188739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Single image and text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Body text is 100% Dark Grey and Pink</a:t>
            </a:r>
          </a:p>
          <a:p>
            <a:pPr marL="624421" indent="-624421">
              <a:spcAft>
                <a:spcPts val="1311"/>
              </a:spcAft>
              <a:buFont typeface="Arial" panose="020B0604020202020204" pitchFamily="34" charset="0"/>
              <a:buChar char="•"/>
            </a:pPr>
            <a:r>
              <a:rPr lang="en-GB" sz="2600"/>
              <a:t>The short accent rule is 2pt thick, coloured in the </a:t>
            </a:r>
            <a:br>
              <a:rPr lang="en-GB" sz="2600"/>
            </a:br>
            <a:r>
              <a:rPr lang="en-GB" sz="2600"/>
              <a:t>palest tint of 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22</a:t>
            </a:fld>
            <a:endParaRPr lang="en-US"/>
          </a:p>
        </p:txBody>
      </p:sp>
    </p:spTree>
    <p:extLst>
      <p:ext uri="{BB962C8B-B14F-4D97-AF65-F5344CB8AC3E}">
        <p14:creationId xmlns:p14="http://schemas.microsoft.com/office/powerpoint/2010/main" val="1328145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Single image and text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Body text is 100% Dark Grey and Pink</a:t>
            </a:r>
          </a:p>
          <a:p>
            <a:pPr marL="624421" indent="-624421">
              <a:spcAft>
                <a:spcPts val="1311"/>
              </a:spcAft>
              <a:buFont typeface="Arial" panose="020B0604020202020204" pitchFamily="34" charset="0"/>
              <a:buChar char="•"/>
            </a:pPr>
            <a:r>
              <a:rPr lang="en-GB" sz="2600"/>
              <a:t>The short accent rule is 2pt thick, coloured in the </a:t>
            </a:r>
            <a:br>
              <a:rPr lang="en-GB" sz="2600"/>
            </a:br>
            <a:r>
              <a:rPr lang="en-GB" sz="2600"/>
              <a:t>palest tint of 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23</a:t>
            </a:fld>
            <a:endParaRPr lang="en-US"/>
          </a:p>
        </p:txBody>
      </p:sp>
    </p:spTree>
    <p:extLst>
      <p:ext uri="{BB962C8B-B14F-4D97-AF65-F5344CB8AC3E}">
        <p14:creationId xmlns:p14="http://schemas.microsoft.com/office/powerpoint/2010/main" val="2652912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Single image and text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Body text is 100% Dark Grey and Pink</a:t>
            </a:r>
          </a:p>
          <a:p>
            <a:pPr marL="624421" indent="-624421">
              <a:spcAft>
                <a:spcPts val="1311"/>
              </a:spcAft>
              <a:buFont typeface="Arial" panose="020B0604020202020204" pitchFamily="34" charset="0"/>
              <a:buChar char="•"/>
            </a:pPr>
            <a:r>
              <a:rPr lang="en-GB" sz="2600"/>
              <a:t>The short accent rule is 2pt thick, coloured in the </a:t>
            </a:r>
            <a:br>
              <a:rPr lang="en-GB" sz="2600"/>
            </a:br>
            <a:r>
              <a:rPr lang="en-GB" sz="2600"/>
              <a:t>palest tint of 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24</a:t>
            </a:fld>
            <a:endParaRPr lang="en-US"/>
          </a:p>
        </p:txBody>
      </p:sp>
    </p:spTree>
    <p:extLst>
      <p:ext uri="{BB962C8B-B14F-4D97-AF65-F5344CB8AC3E}">
        <p14:creationId xmlns:p14="http://schemas.microsoft.com/office/powerpoint/2010/main" val="200716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Hotel/events case study first page (Dark Grey):</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side rules are 1.25pt thick, coloured IC Black (Dark Grey, Text 1) and aligned vertically to the text middle (centre)</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3</a:t>
            </a:fld>
            <a:endParaRPr lang="en-US"/>
          </a:p>
        </p:txBody>
      </p:sp>
    </p:spTree>
    <p:extLst>
      <p:ext uri="{BB962C8B-B14F-4D97-AF65-F5344CB8AC3E}">
        <p14:creationId xmlns:p14="http://schemas.microsoft.com/office/powerpoint/2010/main" val="237870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Pink divider slide:</a:t>
            </a:r>
          </a:p>
          <a:p>
            <a:pPr marL="624421" indent="-624421">
              <a:spcAft>
                <a:spcPts val="1311"/>
              </a:spcAft>
              <a:buFont typeface="Arial" panose="020B0604020202020204" pitchFamily="34" charset="0"/>
              <a:buChar char="•"/>
            </a:pPr>
            <a:r>
              <a:rPr lang="en-GB" sz="2600"/>
              <a:t>Title text is 22pt, coloured IC Black (Dark Grey, Text 1)</a:t>
            </a:r>
          </a:p>
          <a:p>
            <a:pPr marL="624421" indent="-624421">
              <a:spcAft>
                <a:spcPts val="1311"/>
              </a:spcAft>
              <a:buFont typeface="Arial" panose="020B0604020202020204" pitchFamily="34" charset="0"/>
              <a:buChar char="•"/>
            </a:pPr>
            <a:r>
              <a:rPr lang="en-GB" sz="2600"/>
              <a:t>The short accent rule is 2pt thick, coloured in </a:t>
            </a:r>
            <a:br>
              <a:rPr lang="en-GB" sz="2600"/>
            </a:br>
            <a:r>
              <a:rPr lang="en-GB" sz="2600"/>
              <a:t>the palest tint of IC Pink (Tan, Accent 1, Lighter 80%)</a:t>
            </a:r>
          </a:p>
          <a:p>
            <a:endParaRPr lang="en-US"/>
          </a:p>
        </p:txBody>
      </p:sp>
      <p:sp>
        <p:nvSpPr>
          <p:cNvPr id="4" name="Slide Number Placeholder 3"/>
          <p:cNvSpPr>
            <a:spLocks noGrp="1"/>
          </p:cNvSpPr>
          <p:nvPr>
            <p:ph type="sldNum" sz="quarter" idx="10"/>
          </p:nvPr>
        </p:nvSpPr>
        <p:spPr/>
        <p:txBody>
          <a:bodyPr/>
          <a:lstStyle/>
          <a:p>
            <a:pPr defTabSz="999073">
              <a:defRPr/>
            </a:pPr>
            <a:fld id="{6FF8A22C-439B-5A4C-A241-4A9AA951626F}" type="slidenum">
              <a:rPr lang="en-US">
                <a:solidFill>
                  <a:prstClr val="black"/>
                </a:solidFill>
                <a:latin typeface="Calibri"/>
              </a:rPr>
              <a:pPr defTabSz="999073">
                <a:defRPr/>
              </a:pPr>
              <a:t>25</a:t>
            </a:fld>
            <a:endParaRPr lang="en-US">
              <a:solidFill>
                <a:prstClr val="black"/>
              </a:solidFill>
              <a:latin typeface="Calibri"/>
            </a:endParaRPr>
          </a:p>
        </p:txBody>
      </p:sp>
    </p:spTree>
    <p:extLst>
      <p:ext uri="{BB962C8B-B14F-4D97-AF65-F5344CB8AC3E}">
        <p14:creationId xmlns:p14="http://schemas.microsoft.com/office/powerpoint/2010/main" val="2310088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Text page 2 column (Pink):</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Pink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the palest tint of IC Pink (Tan, Accent 1, Lighter 80%) </a:t>
            </a:r>
            <a:br>
              <a:rPr lang="en-GB" sz="2600"/>
            </a:br>
            <a:r>
              <a:rPr lang="en-GB" sz="2600"/>
              <a:t>and aligned vertically to the text middle (centre)</a:t>
            </a:r>
          </a:p>
          <a:p>
            <a:pPr marL="624421" indent="-624421">
              <a:spcAft>
                <a:spcPts val="1311"/>
              </a:spcAft>
              <a:buFont typeface="Arial" panose="020B0604020202020204" pitchFamily="34" charset="0"/>
              <a:buChar char="•"/>
            </a:pPr>
            <a:r>
              <a:rPr lang="en-GB" sz="2600"/>
              <a:t>Body text is 100% Dark Grey and the palest tint of </a:t>
            </a:r>
            <a:br>
              <a:rPr lang="en-GB" sz="2600"/>
            </a:br>
            <a:r>
              <a:rPr lang="en-GB" sz="2600"/>
              <a:t>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26</a:t>
            </a:fld>
            <a:endParaRPr lang="en-US"/>
          </a:p>
        </p:txBody>
      </p:sp>
    </p:spTree>
    <p:extLst>
      <p:ext uri="{BB962C8B-B14F-4D97-AF65-F5344CB8AC3E}">
        <p14:creationId xmlns:p14="http://schemas.microsoft.com/office/powerpoint/2010/main" val="53939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sz="2000" b="1">
                <a:highlight>
                  <a:srgbClr val="FFFF00"/>
                </a:highlight>
              </a:rPr>
              <a:t>GUIDANCE</a:t>
            </a:r>
          </a:p>
          <a:p>
            <a:pPr>
              <a:spcAft>
                <a:spcPts val="1311"/>
              </a:spcAft>
            </a:pPr>
            <a:r>
              <a:rPr lang="en-GB" sz="2000" b="1">
                <a:highlight>
                  <a:srgbClr val="FFFF00"/>
                </a:highlight>
              </a:rPr>
              <a:t>6 image page:</a:t>
            </a:r>
          </a:p>
          <a:p>
            <a:pPr marL="624421" indent="-624421">
              <a:spcAft>
                <a:spcPts val="1311"/>
              </a:spcAft>
              <a:buFont typeface="Arial" panose="020B0604020202020204" pitchFamily="34" charset="0"/>
              <a:buChar char="•"/>
            </a:pPr>
            <a:r>
              <a:rPr lang="en-GB" sz="2000">
                <a:highlight>
                  <a:srgbClr val="FFFF00"/>
                </a:highlight>
              </a:rPr>
              <a:t>Title text is 20pt, coloured IC Black (Dark Grey, Text 1)</a:t>
            </a:r>
          </a:p>
          <a:p>
            <a:pPr marL="624421" indent="-624421">
              <a:spcAft>
                <a:spcPts val="1311"/>
              </a:spcAft>
              <a:buFont typeface="Arial" panose="020B0604020202020204" pitchFamily="34" charset="0"/>
              <a:buChar char="•"/>
            </a:pPr>
            <a:r>
              <a:rPr lang="en-GB" sz="2000">
                <a:highlight>
                  <a:srgbClr val="FFFF00"/>
                </a:highlight>
              </a:rPr>
              <a:t>The title text box is set to “resize shape to fit text”, </a:t>
            </a:r>
            <a:br>
              <a:rPr lang="en-GB" sz="2000">
                <a:highlight>
                  <a:srgbClr val="FFFF00"/>
                </a:highlight>
              </a:rPr>
            </a:br>
            <a:r>
              <a:rPr lang="en-GB" sz="2000">
                <a:highlight>
                  <a:srgbClr val="FFFF00"/>
                </a:highlight>
              </a:rPr>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000">
                <a:highlight>
                  <a:srgbClr val="FFFF00"/>
                </a:highlight>
              </a:rPr>
              <a:t>The title side rules are 1.25pt thick, coloured in </a:t>
            </a:r>
            <a:br>
              <a:rPr lang="en-GB" sz="2000">
                <a:highlight>
                  <a:srgbClr val="FFFF00"/>
                </a:highlight>
              </a:rPr>
            </a:br>
            <a:r>
              <a:rPr lang="en-GB" sz="2000">
                <a:highlight>
                  <a:srgbClr val="FFFF00"/>
                </a:highlight>
              </a:rPr>
              <a:t>100% IC Pink (Tan, Accent 1) and aligned vertically </a:t>
            </a:r>
            <a:br>
              <a:rPr lang="en-GB" sz="2000">
                <a:highlight>
                  <a:srgbClr val="FFFF00"/>
                </a:highlight>
              </a:rPr>
            </a:br>
            <a:r>
              <a:rPr lang="en-GB" sz="2000">
                <a:highlight>
                  <a:srgbClr val="FFFF00"/>
                </a:highlight>
              </a:rPr>
              <a:t>to the text middle (centre)</a:t>
            </a:r>
          </a:p>
          <a:p>
            <a:pPr marL="624421" indent="-624421">
              <a:spcAft>
                <a:spcPts val="1311"/>
              </a:spcAft>
              <a:buFont typeface="Arial" panose="020B0604020202020204" pitchFamily="34" charset="0"/>
              <a:buChar char="•"/>
            </a:pPr>
            <a:r>
              <a:rPr lang="en-GB" sz="2000">
                <a:highlight>
                  <a:srgbClr val="FFFF00"/>
                </a:highlight>
              </a:rPr>
              <a:t>Image caption text is 100% Dark Grey</a:t>
            </a:r>
          </a:p>
          <a:p>
            <a:endParaRPr lang="en-US" sz="2000">
              <a:highlight>
                <a:srgbClr val="FFFF00"/>
              </a:highlight>
            </a:endParaRPr>
          </a:p>
        </p:txBody>
      </p:sp>
      <p:sp>
        <p:nvSpPr>
          <p:cNvPr id="4" name="Slide Number Placeholder 3"/>
          <p:cNvSpPr>
            <a:spLocks noGrp="1"/>
          </p:cNvSpPr>
          <p:nvPr>
            <p:ph type="sldNum" sz="quarter" idx="10"/>
          </p:nvPr>
        </p:nvSpPr>
        <p:spPr/>
        <p:txBody>
          <a:bodyPr/>
          <a:lstStyle/>
          <a:p>
            <a:pPr defTabSz="999073">
              <a:defRPr/>
            </a:pPr>
            <a:fld id="{84B6B89D-898B-734D-A64E-637CE33CBE3D}" type="slidenum">
              <a:rPr lang="en-US" sz="5900">
                <a:solidFill>
                  <a:prstClr val="black"/>
                </a:solidFill>
                <a:latin typeface="Calibri"/>
              </a:rPr>
              <a:pPr defTabSz="999073">
                <a:defRPr/>
              </a:pPr>
              <a:t>27</a:t>
            </a:fld>
            <a:endParaRPr lang="en-US" sz="5900">
              <a:solidFill>
                <a:prstClr val="black"/>
              </a:solidFill>
              <a:latin typeface="Calibri"/>
            </a:endParaRPr>
          </a:p>
        </p:txBody>
      </p:sp>
    </p:spTree>
    <p:extLst>
      <p:ext uri="{BB962C8B-B14F-4D97-AF65-F5344CB8AC3E}">
        <p14:creationId xmlns:p14="http://schemas.microsoft.com/office/powerpoint/2010/main" val="3312273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sz="2000" b="1">
                <a:highlight>
                  <a:srgbClr val="FFFF00"/>
                </a:highlight>
              </a:rPr>
              <a:t>GUIDANCE</a:t>
            </a:r>
          </a:p>
          <a:p>
            <a:pPr>
              <a:spcAft>
                <a:spcPts val="1311"/>
              </a:spcAft>
            </a:pPr>
            <a:r>
              <a:rPr lang="en-GB" sz="2000" b="1">
                <a:highlight>
                  <a:srgbClr val="FFFF00"/>
                </a:highlight>
              </a:rPr>
              <a:t>6 image page:</a:t>
            </a:r>
          </a:p>
          <a:p>
            <a:pPr marL="624421" indent="-624421">
              <a:spcAft>
                <a:spcPts val="1311"/>
              </a:spcAft>
              <a:buFont typeface="Arial" panose="020B0604020202020204" pitchFamily="34" charset="0"/>
              <a:buChar char="•"/>
            </a:pPr>
            <a:r>
              <a:rPr lang="en-GB" sz="2000">
                <a:highlight>
                  <a:srgbClr val="FFFF00"/>
                </a:highlight>
              </a:rPr>
              <a:t>Title text is 20pt, coloured IC Black (Dark Grey, Text 1)</a:t>
            </a:r>
          </a:p>
          <a:p>
            <a:pPr marL="624421" indent="-624421">
              <a:spcAft>
                <a:spcPts val="1311"/>
              </a:spcAft>
              <a:buFont typeface="Arial" panose="020B0604020202020204" pitchFamily="34" charset="0"/>
              <a:buChar char="•"/>
            </a:pPr>
            <a:r>
              <a:rPr lang="en-GB" sz="2000">
                <a:highlight>
                  <a:srgbClr val="FFFF00"/>
                </a:highlight>
              </a:rPr>
              <a:t>The title text box is set to “resize shape to fit text”, </a:t>
            </a:r>
            <a:br>
              <a:rPr lang="en-GB" sz="2000">
                <a:highlight>
                  <a:srgbClr val="FFFF00"/>
                </a:highlight>
              </a:rPr>
            </a:br>
            <a:r>
              <a:rPr lang="en-GB" sz="2000">
                <a:highlight>
                  <a:srgbClr val="FFFF00"/>
                </a:highlight>
              </a:rPr>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000">
                <a:highlight>
                  <a:srgbClr val="FFFF00"/>
                </a:highlight>
              </a:rPr>
              <a:t>The title side rules are 1.25pt thick, coloured in </a:t>
            </a:r>
            <a:br>
              <a:rPr lang="en-GB" sz="2000">
                <a:highlight>
                  <a:srgbClr val="FFFF00"/>
                </a:highlight>
              </a:rPr>
            </a:br>
            <a:r>
              <a:rPr lang="en-GB" sz="2000">
                <a:highlight>
                  <a:srgbClr val="FFFF00"/>
                </a:highlight>
              </a:rPr>
              <a:t>100% IC Pink (Tan, Accent 1) and aligned vertically </a:t>
            </a:r>
            <a:br>
              <a:rPr lang="en-GB" sz="2000">
                <a:highlight>
                  <a:srgbClr val="FFFF00"/>
                </a:highlight>
              </a:rPr>
            </a:br>
            <a:r>
              <a:rPr lang="en-GB" sz="2000">
                <a:highlight>
                  <a:srgbClr val="FFFF00"/>
                </a:highlight>
              </a:rPr>
              <a:t>to the text middle (centre)</a:t>
            </a:r>
          </a:p>
          <a:p>
            <a:pPr marL="624421" indent="-624421">
              <a:spcAft>
                <a:spcPts val="1311"/>
              </a:spcAft>
              <a:buFont typeface="Arial" panose="020B0604020202020204" pitchFamily="34" charset="0"/>
              <a:buChar char="•"/>
            </a:pPr>
            <a:r>
              <a:rPr lang="en-GB" sz="2000">
                <a:highlight>
                  <a:srgbClr val="FFFF00"/>
                </a:highlight>
              </a:rPr>
              <a:t>Image caption text is 100% Dark Grey</a:t>
            </a:r>
          </a:p>
          <a:p>
            <a:endParaRPr lang="en-US" sz="2000">
              <a:highlight>
                <a:srgbClr val="FFFF00"/>
              </a:highlight>
            </a:endParaRPr>
          </a:p>
        </p:txBody>
      </p:sp>
      <p:sp>
        <p:nvSpPr>
          <p:cNvPr id="4" name="Slide Number Placeholder 3"/>
          <p:cNvSpPr>
            <a:spLocks noGrp="1"/>
          </p:cNvSpPr>
          <p:nvPr>
            <p:ph type="sldNum" sz="quarter" idx="10"/>
          </p:nvPr>
        </p:nvSpPr>
        <p:spPr/>
        <p:txBody>
          <a:bodyPr/>
          <a:lstStyle/>
          <a:p>
            <a:pPr defTabSz="999073">
              <a:defRPr/>
            </a:pPr>
            <a:fld id="{84B6B89D-898B-734D-A64E-637CE33CBE3D}" type="slidenum">
              <a:rPr lang="en-US" sz="5900">
                <a:solidFill>
                  <a:prstClr val="black"/>
                </a:solidFill>
                <a:latin typeface="Calibri"/>
              </a:rPr>
              <a:pPr defTabSz="999073">
                <a:defRPr/>
              </a:pPr>
              <a:t>28</a:t>
            </a:fld>
            <a:endParaRPr lang="en-US" sz="5900">
              <a:solidFill>
                <a:prstClr val="black"/>
              </a:solidFill>
              <a:latin typeface="Calibri"/>
            </a:endParaRPr>
          </a:p>
        </p:txBody>
      </p:sp>
    </p:spTree>
    <p:extLst>
      <p:ext uri="{BB962C8B-B14F-4D97-AF65-F5344CB8AC3E}">
        <p14:creationId xmlns:p14="http://schemas.microsoft.com/office/powerpoint/2010/main" val="1561494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sz="2000" b="1">
                <a:highlight>
                  <a:srgbClr val="FFFF00"/>
                </a:highlight>
              </a:rPr>
              <a:t>GUIDANCE</a:t>
            </a:r>
          </a:p>
          <a:p>
            <a:pPr>
              <a:spcAft>
                <a:spcPts val="1311"/>
              </a:spcAft>
            </a:pPr>
            <a:r>
              <a:rPr lang="en-GB" sz="2000" b="1">
                <a:highlight>
                  <a:srgbClr val="FFFF00"/>
                </a:highlight>
              </a:rPr>
              <a:t>6 image page:</a:t>
            </a:r>
          </a:p>
          <a:p>
            <a:pPr marL="624421" indent="-624421">
              <a:spcAft>
                <a:spcPts val="1311"/>
              </a:spcAft>
              <a:buFont typeface="Arial" panose="020B0604020202020204" pitchFamily="34" charset="0"/>
              <a:buChar char="•"/>
            </a:pPr>
            <a:r>
              <a:rPr lang="en-GB" sz="2000">
                <a:highlight>
                  <a:srgbClr val="FFFF00"/>
                </a:highlight>
              </a:rPr>
              <a:t>Title text is 20pt, coloured IC Black (Dark Grey, Text 1)</a:t>
            </a:r>
          </a:p>
          <a:p>
            <a:pPr marL="624421" indent="-624421">
              <a:spcAft>
                <a:spcPts val="1311"/>
              </a:spcAft>
              <a:buFont typeface="Arial" panose="020B0604020202020204" pitchFamily="34" charset="0"/>
              <a:buChar char="•"/>
            </a:pPr>
            <a:r>
              <a:rPr lang="en-GB" sz="2000">
                <a:highlight>
                  <a:srgbClr val="FFFF00"/>
                </a:highlight>
              </a:rPr>
              <a:t>The title text box is set to “resize shape to fit text”, </a:t>
            </a:r>
            <a:br>
              <a:rPr lang="en-GB" sz="2000">
                <a:highlight>
                  <a:srgbClr val="FFFF00"/>
                </a:highlight>
              </a:rPr>
            </a:br>
            <a:r>
              <a:rPr lang="en-GB" sz="2000">
                <a:highlight>
                  <a:srgbClr val="FFFF00"/>
                </a:highlight>
              </a:rPr>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000">
                <a:highlight>
                  <a:srgbClr val="FFFF00"/>
                </a:highlight>
              </a:rPr>
              <a:t>The title side rules are 1.25pt thick, coloured in </a:t>
            </a:r>
            <a:br>
              <a:rPr lang="en-GB" sz="2000">
                <a:highlight>
                  <a:srgbClr val="FFFF00"/>
                </a:highlight>
              </a:rPr>
            </a:br>
            <a:r>
              <a:rPr lang="en-GB" sz="2000">
                <a:highlight>
                  <a:srgbClr val="FFFF00"/>
                </a:highlight>
              </a:rPr>
              <a:t>100% IC Pink (Tan, Accent 1) and aligned vertically </a:t>
            </a:r>
            <a:br>
              <a:rPr lang="en-GB" sz="2000">
                <a:highlight>
                  <a:srgbClr val="FFFF00"/>
                </a:highlight>
              </a:rPr>
            </a:br>
            <a:r>
              <a:rPr lang="en-GB" sz="2000">
                <a:highlight>
                  <a:srgbClr val="FFFF00"/>
                </a:highlight>
              </a:rPr>
              <a:t>to the text middle (centre)</a:t>
            </a:r>
          </a:p>
          <a:p>
            <a:pPr marL="624421" indent="-624421">
              <a:spcAft>
                <a:spcPts val="1311"/>
              </a:spcAft>
              <a:buFont typeface="Arial" panose="020B0604020202020204" pitchFamily="34" charset="0"/>
              <a:buChar char="•"/>
            </a:pPr>
            <a:r>
              <a:rPr lang="en-GB" sz="2000">
                <a:highlight>
                  <a:srgbClr val="FFFF00"/>
                </a:highlight>
              </a:rPr>
              <a:t>Image caption text is 100% Dark Grey</a:t>
            </a:r>
          </a:p>
          <a:p>
            <a:endParaRPr lang="en-US" sz="2000">
              <a:highlight>
                <a:srgbClr val="FFFF00"/>
              </a:highlight>
            </a:endParaRPr>
          </a:p>
        </p:txBody>
      </p:sp>
      <p:sp>
        <p:nvSpPr>
          <p:cNvPr id="4" name="Slide Number Placeholder 3"/>
          <p:cNvSpPr>
            <a:spLocks noGrp="1"/>
          </p:cNvSpPr>
          <p:nvPr>
            <p:ph type="sldNum" sz="quarter" idx="10"/>
          </p:nvPr>
        </p:nvSpPr>
        <p:spPr/>
        <p:txBody>
          <a:bodyPr/>
          <a:lstStyle/>
          <a:p>
            <a:pPr defTabSz="999073">
              <a:defRPr/>
            </a:pPr>
            <a:fld id="{84B6B89D-898B-734D-A64E-637CE33CBE3D}" type="slidenum">
              <a:rPr lang="en-US" sz="5900">
                <a:solidFill>
                  <a:prstClr val="black"/>
                </a:solidFill>
                <a:latin typeface="Calibri"/>
              </a:rPr>
              <a:pPr defTabSz="999073">
                <a:defRPr/>
              </a:pPr>
              <a:t>29</a:t>
            </a:fld>
            <a:endParaRPr lang="en-US" sz="5900">
              <a:solidFill>
                <a:prstClr val="black"/>
              </a:solidFill>
              <a:latin typeface="Calibri"/>
            </a:endParaRPr>
          </a:p>
        </p:txBody>
      </p:sp>
    </p:spTree>
    <p:extLst>
      <p:ext uri="{BB962C8B-B14F-4D97-AF65-F5344CB8AC3E}">
        <p14:creationId xmlns:p14="http://schemas.microsoft.com/office/powerpoint/2010/main" val="3477180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Pink divider slide:</a:t>
            </a:r>
          </a:p>
          <a:p>
            <a:pPr marL="624421" indent="-624421">
              <a:spcAft>
                <a:spcPts val="1311"/>
              </a:spcAft>
              <a:buFont typeface="Arial" panose="020B0604020202020204" pitchFamily="34" charset="0"/>
              <a:buChar char="•"/>
            </a:pPr>
            <a:r>
              <a:rPr lang="en-GB" sz="2600"/>
              <a:t>Title text is 22pt, coloured IC Black (Dark Grey, Text 1)</a:t>
            </a:r>
          </a:p>
          <a:p>
            <a:pPr marL="624421" indent="-624421">
              <a:spcAft>
                <a:spcPts val="1311"/>
              </a:spcAft>
              <a:buFont typeface="Arial" panose="020B0604020202020204" pitchFamily="34" charset="0"/>
              <a:buChar char="•"/>
            </a:pPr>
            <a:r>
              <a:rPr lang="en-GB" sz="2600"/>
              <a:t>The short accent rule is 2pt thick, coloured in </a:t>
            </a:r>
            <a:br>
              <a:rPr lang="en-GB" sz="2600"/>
            </a:br>
            <a:r>
              <a:rPr lang="en-GB" sz="2600"/>
              <a:t>the palest tint of IC Pink (Tan, Accent 1, Lighter 80%)</a:t>
            </a:r>
          </a:p>
          <a:p>
            <a:endParaRPr lang="en-US"/>
          </a:p>
        </p:txBody>
      </p:sp>
      <p:sp>
        <p:nvSpPr>
          <p:cNvPr id="4" name="Slide Number Placeholder 3"/>
          <p:cNvSpPr>
            <a:spLocks noGrp="1"/>
          </p:cNvSpPr>
          <p:nvPr>
            <p:ph type="sldNum" sz="quarter" idx="10"/>
          </p:nvPr>
        </p:nvSpPr>
        <p:spPr/>
        <p:txBody>
          <a:bodyPr/>
          <a:lstStyle/>
          <a:p>
            <a:pPr defTabSz="999073">
              <a:defRPr/>
            </a:pPr>
            <a:fld id="{6FF8A22C-439B-5A4C-A241-4A9AA951626F}" type="slidenum">
              <a:rPr lang="en-US">
                <a:solidFill>
                  <a:prstClr val="black"/>
                </a:solidFill>
                <a:latin typeface="Calibri"/>
              </a:rPr>
              <a:pPr defTabSz="999073">
                <a:defRPr/>
              </a:pPr>
              <a:t>30</a:t>
            </a:fld>
            <a:endParaRPr lang="en-US">
              <a:solidFill>
                <a:prstClr val="black"/>
              </a:solidFill>
              <a:latin typeface="Calibri"/>
            </a:endParaRPr>
          </a:p>
        </p:txBody>
      </p:sp>
    </p:spTree>
    <p:extLst>
      <p:ext uri="{BB962C8B-B14F-4D97-AF65-F5344CB8AC3E}">
        <p14:creationId xmlns:p14="http://schemas.microsoft.com/office/powerpoint/2010/main" val="3444265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Single image and text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Body text is 100% Dark Grey and Pink</a:t>
            </a:r>
          </a:p>
          <a:p>
            <a:pPr marL="624421" indent="-624421">
              <a:spcAft>
                <a:spcPts val="1311"/>
              </a:spcAft>
              <a:buFont typeface="Arial" panose="020B0604020202020204" pitchFamily="34" charset="0"/>
              <a:buChar char="•"/>
            </a:pPr>
            <a:r>
              <a:rPr lang="en-GB" sz="2600"/>
              <a:t>The short accent rule is 2pt thick, coloured in the </a:t>
            </a:r>
            <a:br>
              <a:rPr lang="en-GB" sz="2600"/>
            </a:br>
            <a:r>
              <a:rPr lang="en-GB" sz="2600"/>
              <a:t>palest tint of 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31</a:t>
            </a:fld>
            <a:endParaRPr lang="en-US"/>
          </a:p>
        </p:txBody>
      </p:sp>
    </p:spTree>
    <p:extLst>
      <p:ext uri="{BB962C8B-B14F-4D97-AF65-F5344CB8AC3E}">
        <p14:creationId xmlns:p14="http://schemas.microsoft.com/office/powerpoint/2010/main" val="2932099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Single image and text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Body text is 100% Dark Grey and Pink</a:t>
            </a:r>
          </a:p>
          <a:p>
            <a:pPr marL="624421" indent="-624421">
              <a:spcAft>
                <a:spcPts val="1311"/>
              </a:spcAft>
              <a:buFont typeface="Arial" panose="020B0604020202020204" pitchFamily="34" charset="0"/>
              <a:buChar char="•"/>
            </a:pPr>
            <a:r>
              <a:rPr lang="en-GB" sz="2600"/>
              <a:t>The short accent rule is 2pt thick, coloured in the </a:t>
            </a:r>
            <a:br>
              <a:rPr lang="en-GB" sz="2600"/>
            </a:br>
            <a:r>
              <a:rPr lang="en-GB" sz="2600"/>
              <a:t>palest tint of 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32</a:t>
            </a:fld>
            <a:endParaRPr lang="en-US"/>
          </a:p>
        </p:txBody>
      </p:sp>
    </p:spTree>
    <p:extLst>
      <p:ext uri="{BB962C8B-B14F-4D97-AF65-F5344CB8AC3E}">
        <p14:creationId xmlns:p14="http://schemas.microsoft.com/office/powerpoint/2010/main" val="2264893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Pink divider slide:</a:t>
            </a:r>
          </a:p>
          <a:p>
            <a:pPr marL="624421" indent="-624421">
              <a:spcAft>
                <a:spcPts val="1311"/>
              </a:spcAft>
              <a:buFont typeface="Arial" panose="020B0604020202020204" pitchFamily="34" charset="0"/>
              <a:buChar char="•"/>
            </a:pPr>
            <a:r>
              <a:rPr lang="en-GB" sz="2600"/>
              <a:t>Title text is 22pt, coloured IC Black (Dark Grey, Text 1)</a:t>
            </a:r>
          </a:p>
          <a:p>
            <a:pPr marL="624421" indent="-624421">
              <a:spcAft>
                <a:spcPts val="1311"/>
              </a:spcAft>
              <a:buFont typeface="Arial" panose="020B0604020202020204" pitchFamily="34" charset="0"/>
              <a:buChar char="•"/>
            </a:pPr>
            <a:r>
              <a:rPr lang="en-GB" sz="2600"/>
              <a:t>The short accent rule is 2pt thick, coloured in </a:t>
            </a:r>
            <a:br>
              <a:rPr lang="en-GB" sz="2600"/>
            </a:br>
            <a:r>
              <a:rPr lang="en-GB" sz="2600"/>
              <a:t>the palest tint of IC Pink (Tan, Accent 1, Lighter 80%)</a:t>
            </a:r>
          </a:p>
          <a:p>
            <a:endParaRPr lang="en-US"/>
          </a:p>
        </p:txBody>
      </p:sp>
      <p:sp>
        <p:nvSpPr>
          <p:cNvPr id="4" name="Slide Number Placeholder 3"/>
          <p:cNvSpPr>
            <a:spLocks noGrp="1"/>
          </p:cNvSpPr>
          <p:nvPr>
            <p:ph type="sldNum" sz="quarter" idx="10"/>
          </p:nvPr>
        </p:nvSpPr>
        <p:spPr/>
        <p:txBody>
          <a:bodyPr/>
          <a:lstStyle/>
          <a:p>
            <a:pPr defTabSz="999073">
              <a:defRPr/>
            </a:pPr>
            <a:fld id="{6FF8A22C-439B-5A4C-A241-4A9AA951626F}" type="slidenum">
              <a:rPr lang="en-US">
                <a:solidFill>
                  <a:prstClr val="black"/>
                </a:solidFill>
                <a:latin typeface="Calibri"/>
              </a:rPr>
              <a:pPr defTabSz="999073">
                <a:defRPr/>
              </a:pPr>
              <a:t>33</a:t>
            </a:fld>
            <a:endParaRPr lang="en-US">
              <a:solidFill>
                <a:prstClr val="black"/>
              </a:solidFill>
              <a:latin typeface="Calibri"/>
            </a:endParaRPr>
          </a:p>
        </p:txBody>
      </p:sp>
    </p:spTree>
    <p:extLst>
      <p:ext uri="{BB962C8B-B14F-4D97-AF65-F5344CB8AC3E}">
        <p14:creationId xmlns:p14="http://schemas.microsoft.com/office/powerpoint/2010/main" val="1882286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sz="2000" b="1">
                <a:highlight>
                  <a:srgbClr val="FFFF00"/>
                </a:highlight>
              </a:rPr>
              <a:t>GUIDANCE</a:t>
            </a:r>
          </a:p>
          <a:p>
            <a:pPr>
              <a:spcAft>
                <a:spcPts val="1311"/>
              </a:spcAft>
            </a:pPr>
            <a:r>
              <a:rPr lang="en-GB" sz="2000" b="1">
                <a:highlight>
                  <a:srgbClr val="FFFF00"/>
                </a:highlight>
              </a:rPr>
              <a:t>6 image page:</a:t>
            </a:r>
          </a:p>
          <a:p>
            <a:pPr marL="624421" indent="-624421">
              <a:spcAft>
                <a:spcPts val="1311"/>
              </a:spcAft>
              <a:buFont typeface="Arial" panose="020B0604020202020204" pitchFamily="34" charset="0"/>
              <a:buChar char="•"/>
            </a:pPr>
            <a:r>
              <a:rPr lang="en-GB" sz="2000">
                <a:highlight>
                  <a:srgbClr val="FFFF00"/>
                </a:highlight>
              </a:rPr>
              <a:t>Title text is 20pt, coloured IC Black (Dark Grey, Text 1)</a:t>
            </a:r>
          </a:p>
          <a:p>
            <a:pPr marL="624421" indent="-624421">
              <a:spcAft>
                <a:spcPts val="1311"/>
              </a:spcAft>
              <a:buFont typeface="Arial" panose="020B0604020202020204" pitchFamily="34" charset="0"/>
              <a:buChar char="•"/>
            </a:pPr>
            <a:r>
              <a:rPr lang="en-GB" sz="2000">
                <a:highlight>
                  <a:srgbClr val="FFFF00"/>
                </a:highlight>
              </a:rPr>
              <a:t>The title text box is set to “resize shape to fit text”, </a:t>
            </a:r>
            <a:br>
              <a:rPr lang="en-GB" sz="2000">
                <a:highlight>
                  <a:srgbClr val="FFFF00"/>
                </a:highlight>
              </a:rPr>
            </a:br>
            <a:r>
              <a:rPr lang="en-GB" sz="2000">
                <a:highlight>
                  <a:srgbClr val="FFFF00"/>
                </a:highlight>
              </a:rPr>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000">
                <a:highlight>
                  <a:srgbClr val="FFFF00"/>
                </a:highlight>
              </a:rPr>
              <a:t>The title side rules are 1.25pt thick, coloured in </a:t>
            </a:r>
            <a:br>
              <a:rPr lang="en-GB" sz="2000">
                <a:highlight>
                  <a:srgbClr val="FFFF00"/>
                </a:highlight>
              </a:rPr>
            </a:br>
            <a:r>
              <a:rPr lang="en-GB" sz="2000">
                <a:highlight>
                  <a:srgbClr val="FFFF00"/>
                </a:highlight>
              </a:rPr>
              <a:t>100% IC Pink (Tan, Accent 1) and aligned vertically </a:t>
            </a:r>
            <a:br>
              <a:rPr lang="en-GB" sz="2000">
                <a:highlight>
                  <a:srgbClr val="FFFF00"/>
                </a:highlight>
              </a:rPr>
            </a:br>
            <a:r>
              <a:rPr lang="en-GB" sz="2000">
                <a:highlight>
                  <a:srgbClr val="FFFF00"/>
                </a:highlight>
              </a:rPr>
              <a:t>to the text middle (centre)</a:t>
            </a:r>
          </a:p>
          <a:p>
            <a:pPr marL="624421" indent="-624421">
              <a:spcAft>
                <a:spcPts val="1311"/>
              </a:spcAft>
              <a:buFont typeface="Arial" panose="020B0604020202020204" pitchFamily="34" charset="0"/>
              <a:buChar char="•"/>
            </a:pPr>
            <a:r>
              <a:rPr lang="en-GB" sz="2000">
                <a:highlight>
                  <a:srgbClr val="FFFF00"/>
                </a:highlight>
              </a:rPr>
              <a:t>Image caption text is 100% Dark Grey</a:t>
            </a:r>
          </a:p>
          <a:p>
            <a:endParaRPr lang="en-US" sz="2000">
              <a:highlight>
                <a:srgbClr val="FFFF00"/>
              </a:highlight>
            </a:endParaRPr>
          </a:p>
        </p:txBody>
      </p:sp>
      <p:sp>
        <p:nvSpPr>
          <p:cNvPr id="4" name="Slide Number Placeholder 3"/>
          <p:cNvSpPr>
            <a:spLocks noGrp="1"/>
          </p:cNvSpPr>
          <p:nvPr>
            <p:ph type="sldNum" sz="quarter" idx="10"/>
          </p:nvPr>
        </p:nvSpPr>
        <p:spPr/>
        <p:txBody>
          <a:bodyPr/>
          <a:lstStyle/>
          <a:p>
            <a:pPr defTabSz="999073">
              <a:defRPr/>
            </a:pPr>
            <a:fld id="{84B6B89D-898B-734D-A64E-637CE33CBE3D}" type="slidenum">
              <a:rPr lang="en-US" sz="5900">
                <a:solidFill>
                  <a:prstClr val="black"/>
                </a:solidFill>
                <a:latin typeface="Calibri"/>
              </a:rPr>
              <a:pPr defTabSz="999073">
                <a:defRPr/>
              </a:pPr>
              <a:t>34</a:t>
            </a:fld>
            <a:endParaRPr lang="en-US" sz="5900">
              <a:solidFill>
                <a:prstClr val="black"/>
              </a:solidFill>
              <a:latin typeface="Calibri"/>
            </a:endParaRPr>
          </a:p>
        </p:txBody>
      </p:sp>
    </p:spTree>
    <p:extLst>
      <p:ext uri="{BB962C8B-B14F-4D97-AF65-F5344CB8AC3E}">
        <p14:creationId xmlns:p14="http://schemas.microsoft.com/office/powerpoint/2010/main" val="2847995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Single image and text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Body text is 100% Dark Grey and Pink</a:t>
            </a:r>
          </a:p>
          <a:p>
            <a:pPr marL="624421" indent="-624421">
              <a:spcAft>
                <a:spcPts val="1311"/>
              </a:spcAft>
              <a:buFont typeface="Arial" panose="020B0604020202020204" pitchFamily="34" charset="0"/>
              <a:buChar char="•"/>
            </a:pPr>
            <a:r>
              <a:rPr lang="en-GB" sz="2600"/>
              <a:t>The short accent rule is 2pt thick, coloured in the </a:t>
            </a:r>
            <a:br>
              <a:rPr lang="en-GB" sz="2600"/>
            </a:br>
            <a:r>
              <a:rPr lang="en-GB" sz="2600"/>
              <a:t>palest tint of 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7</a:t>
            </a:fld>
            <a:endParaRPr lang="en-US"/>
          </a:p>
        </p:txBody>
      </p:sp>
    </p:spTree>
    <p:extLst>
      <p:ext uri="{BB962C8B-B14F-4D97-AF65-F5344CB8AC3E}">
        <p14:creationId xmlns:p14="http://schemas.microsoft.com/office/powerpoint/2010/main" val="2026928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Single image and text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Body text is 100% Dark Grey and Pink</a:t>
            </a:r>
          </a:p>
          <a:p>
            <a:pPr marL="624421" indent="-624421">
              <a:spcAft>
                <a:spcPts val="1311"/>
              </a:spcAft>
              <a:buFont typeface="Arial" panose="020B0604020202020204" pitchFamily="34" charset="0"/>
              <a:buChar char="•"/>
            </a:pPr>
            <a:r>
              <a:rPr lang="en-GB" sz="2600"/>
              <a:t>The short accent rule is 2pt thick, coloured in the </a:t>
            </a:r>
            <a:br>
              <a:rPr lang="en-GB" sz="2600"/>
            </a:br>
            <a:r>
              <a:rPr lang="en-GB" sz="2600"/>
              <a:t>palest tint of 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35</a:t>
            </a:fld>
            <a:endParaRPr lang="en-US"/>
          </a:p>
        </p:txBody>
      </p:sp>
    </p:spTree>
    <p:extLst>
      <p:ext uri="{BB962C8B-B14F-4D97-AF65-F5344CB8AC3E}">
        <p14:creationId xmlns:p14="http://schemas.microsoft.com/office/powerpoint/2010/main" val="3815445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Single image and text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Body text is 100% Dark Grey and Pink</a:t>
            </a:r>
          </a:p>
          <a:p>
            <a:pPr marL="624421" indent="-624421">
              <a:spcAft>
                <a:spcPts val="1311"/>
              </a:spcAft>
              <a:buFont typeface="Arial" panose="020B0604020202020204" pitchFamily="34" charset="0"/>
              <a:buChar char="•"/>
            </a:pPr>
            <a:r>
              <a:rPr lang="en-GB" sz="2600"/>
              <a:t>The short accent rule is 2pt thick, coloured in the </a:t>
            </a:r>
            <a:br>
              <a:rPr lang="en-GB" sz="2600"/>
            </a:br>
            <a:r>
              <a:rPr lang="en-GB" sz="2600"/>
              <a:t>palest tint of 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36</a:t>
            </a:fld>
            <a:endParaRPr lang="en-US"/>
          </a:p>
        </p:txBody>
      </p:sp>
    </p:spTree>
    <p:extLst>
      <p:ext uri="{BB962C8B-B14F-4D97-AF65-F5344CB8AC3E}">
        <p14:creationId xmlns:p14="http://schemas.microsoft.com/office/powerpoint/2010/main" val="37038170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Pink divider slide:</a:t>
            </a:r>
          </a:p>
          <a:p>
            <a:pPr marL="624421" indent="-624421">
              <a:spcAft>
                <a:spcPts val="1311"/>
              </a:spcAft>
              <a:buFont typeface="Arial" panose="020B0604020202020204" pitchFamily="34" charset="0"/>
              <a:buChar char="•"/>
            </a:pPr>
            <a:r>
              <a:rPr lang="en-GB" sz="2600"/>
              <a:t>Title text is 22pt, coloured IC Black (Dark Grey, Text 1)</a:t>
            </a:r>
          </a:p>
          <a:p>
            <a:pPr marL="624421" indent="-624421">
              <a:spcAft>
                <a:spcPts val="1311"/>
              </a:spcAft>
              <a:buFont typeface="Arial" panose="020B0604020202020204" pitchFamily="34" charset="0"/>
              <a:buChar char="•"/>
            </a:pPr>
            <a:r>
              <a:rPr lang="en-GB" sz="2600"/>
              <a:t>The short accent rule is 2pt thick, coloured in </a:t>
            </a:r>
            <a:br>
              <a:rPr lang="en-GB" sz="2600"/>
            </a:br>
            <a:r>
              <a:rPr lang="en-GB" sz="2600"/>
              <a:t>the palest tint of IC Pink (Tan, Accent 1, Lighter 80%)</a:t>
            </a:r>
          </a:p>
          <a:p>
            <a:endParaRPr lang="en-US"/>
          </a:p>
        </p:txBody>
      </p:sp>
      <p:sp>
        <p:nvSpPr>
          <p:cNvPr id="4" name="Slide Number Placeholder 3"/>
          <p:cNvSpPr>
            <a:spLocks noGrp="1"/>
          </p:cNvSpPr>
          <p:nvPr>
            <p:ph type="sldNum" sz="quarter" idx="10"/>
          </p:nvPr>
        </p:nvSpPr>
        <p:spPr/>
        <p:txBody>
          <a:bodyPr/>
          <a:lstStyle/>
          <a:p>
            <a:pPr defTabSz="999073">
              <a:defRPr/>
            </a:pPr>
            <a:fld id="{6FF8A22C-439B-5A4C-A241-4A9AA951626F}" type="slidenum">
              <a:rPr lang="en-US">
                <a:solidFill>
                  <a:prstClr val="black"/>
                </a:solidFill>
                <a:latin typeface="Calibri"/>
              </a:rPr>
              <a:pPr defTabSz="999073">
                <a:defRPr/>
              </a:pPr>
              <a:t>37</a:t>
            </a:fld>
            <a:endParaRPr lang="en-US">
              <a:solidFill>
                <a:prstClr val="black"/>
              </a:solidFill>
              <a:latin typeface="Calibri"/>
            </a:endParaRPr>
          </a:p>
        </p:txBody>
      </p:sp>
    </p:spTree>
    <p:extLst>
      <p:ext uri="{BB962C8B-B14F-4D97-AF65-F5344CB8AC3E}">
        <p14:creationId xmlns:p14="http://schemas.microsoft.com/office/powerpoint/2010/main" val="331230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Text page 2 column (Pink):</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Pink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the palest tint of IC Pink (Tan, Accent 1, Lighter 80%) </a:t>
            </a:r>
            <a:br>
              <a:rPr lang="en-GB" sz="2600"/>
            </a:br>
            <a:r>
              <a:rPr lang="en-GB" sz="2600"/>
              <a:t>and aligned vertically to the text middle (centre)</a:t>
            </a:r>
          </a:p>
          <a:p>
            <a:pPr marL="624421" indent="-624421">
              <a:spcAft>
                <a:spcPts val="1311"/>
              </a:spcAft>
              <a:buFont typeface="Arial" panose="020B0604020202020204" pitchFamily="34" charset="0"/>
              <a:buChar char="•"/>
            </a:pPr>
            <a:r>
              <a:rPr lang="en-GB" sz="2600"/>
              <a:t>Body text is 100% Dark Grey and the palest tint of </a:t>
            </a:r>
            <a:br>
              <a:rPr lang="en-GB" sz="2600"/>
            </a:br>
            <a:r>
              <a:rPr lang="en-GB" sz="2600"/>
              <a:t>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8</a:t>
            </a:fld>
            <a:endParaRPr lang="en-US"/>
          </a:p>
        </p:txBody>
      </p:sp>
    </p:spTree>
    <p:extLst>
      <p:ext uri="{BB962C8B-B14F-4D97-AF65-F5344CB8AC3E}">
        <p14:creationId xmlns:p14="http://schemas.microsoft.com/office/powerpoint/2010/main" val="712765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4 image page:</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a:t>
            </a:r>
            <a:br>
              <a:rPr lang="en-GB" sz="2600"/>
            </a:br>
            <a:r>
              <a:rPr lang="en-GB" sz="2600"/>
              <a:t>100% IC Pink (Tan, Accent 1) and aligned vertically </a:t>
            </a:r>
            <a:br>
              <a:rPr lang="en-GB" sz="2600"/>
            </a:br>
            <a:r>
              <a:rPr lang="en-GB" sz="2600"/>
              <a:t>to the text middle (centre)</a:t>
            </a:r>
          </a:p>
          <a:p>
            <a:pPr marL="624421" indent="-624421">
              <a:spcAft>
                <a:spcPts val="1311"/>
              </a:spcAft>
              <a:buFont typeface="Arial" panose="020B0604020202020204" pitchFamily="34" charset="0"/>
              <a:buChar char="•"/>
            </a:pPr>
            <a:r>
              <a:rPr lang="en-GB" sz="2600"/>
              <a:t>Image caption text is 100% Dark Grey</a:t>
            </a:r>
          </a:p>
          <a:p>
            <a:endParaRPr lang="en-US"/>
          </a:p>
        </p:txBody>
      </p:sp>
      <p:sp>
        <p:nvSpPr>
          <p:cNvPr id="4" name="Slide Number Placeholder 3"/>
          <p:cNvSpPr>
            <a:spLocks noGrp="1"/>
          </p:cNvSpPr>
          <p:nvPr>
            <p:ph type="sldNum" sz="quarter" idx="10"/>
          </p:nvPr>
        </p:nvSpPr>
        <p:spPr/>
        <p:txBody>
          <a:bodyPr/>
          <a:lstStyle/>
          <a:p>
            <a:fld id="{84B6B89D-898B-734D-A64E-637CE33CBE3D}" type="slidenum">
              <a:rPr lang="en-US" smtClean="0"/>
              <a:t>9</a:t>
            </a:fld>
            <a:endParaRPr lang="en-US"/>
          </a:p>
        </p:txBody>
      </p:sp>
    </p:spTree>
    <p:extLst>
      <p:ext uri="{BB962C8B-B14F-4D97-AF65-F5344CB8AC3E}">
        <p14:creationId xmlns:p14="http://schemas.microsoft.com/office/powerpoint/2010/main" val="417842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Text page 2 column (Pink):</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Pink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the palest tint of IC Pink (Tan, Accent 1, Lighter 80%) </a:t>
            </a:r>
            <a:br>
              <a:rPr lang="en-GB" sz="2600"/>
            </a:br>
            <a:r>
              <a:rPr lang="en-GB" sz="2600"/>
              <a:t>and aligned vertically to the text middle (centre)</a:t>
            </a:r>
          </a:p>
          <a:p>
            <a:pPr marL="624421" indent="-624421">
              <a:spcAft>
                <a:spcPts val="1311"/>
              </a:spcAft>
              <a:buFont typeface="Arial" panose="020B0604020202020204" pitchFamily="34" charset="0"/>
              <a:buChar char="•"/>
            </a:pPr>
            <a:r>
              <a:rPr lang="en-GB" sz="2600"/>
              <a:t>Body text is 100% Dark Grey and the palest tint of </a:t>
            </a:r>
            <a:br>
              <a:rPr lang="en-GB" sz="2600"/>
            </a:br>
            <a:r>
              <a:rPr lang="en-GB" sz="2600"/>
              <a:t>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10</a:t>
            </a:fld>
            <a:endParaRPr lang="en-US"/>
          </a:p>
        </p:txBody>
      </p:sp>
    </p:spTree>
    <p:extLst>
      <p:ext uri="{BB962C8B-B14F-4D97-AF65-F5344CB8AC3E}">
        <p14:creationId xmlns:p14="http://schemas.microsoft.com/office/powerpoint/2010/main" val="2448963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Text page 2 column (Pink):</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Pink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the palest tint of IC Pink (Tan, Accent 1, Lighter 80%) </a:t>
            </a:r>
            <a:br>
              <a:rPr lang="en-GB" sz="2600"/>
            </a:br>
            <a:r>
              <a:rPr lang="en-GB" sz="2600"/>
              <a:t>and aligned vertically to the text middle (centre)</a:t>
            </a:r>
          </a:p>
          <a:p>
            <a:pPr marL="624421" indent="-624421">
              <a:spcAft>
                <a:spcPts val="1311"/>
              </a:spcAft>
              <a:buFont typeface="Arial" panose="020B0604020202020204" pitchFamily="34" charset="0"/>
              <a:buChar char="•"/>
            </a:pPr>
            <a:r>
              <a:rPr lang="en-GB" sz="2600"/>
              <a:t>Body text is 100% Dark Grey and the palest tint of </a:t>
            </a:r>
            <a:br>
              <a:rPr lang="en-GB" sz="2600"/>
            </a:br>
            <a:r>
              <a:rPr lang="en-GB" sz="2600"/>
              <a:t>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11</a:t>
            </a:fld>
            <a:endParaRPr lang="en-US"/>
          </a:p>
        </p:txBody>
      </p:sp>
    </p:spTree>
    <p:extLst>
      <p:ext uri="{BB962C8B-B14F-4D97-AF65-F5344CB8AC3E}">
        <p14:creationId xmlns:p14="http://schemas.microsoft.com/office/powerpoint/2010/main" val="1727991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b="1"/>
              <a:t>GUIDANCE</a:t>
            </a:r>
          </a:p>
          <a:p>
            <a:pPr>
              <a:spcAft>
                <a:spcPts val="1311"/>
              </a:spcAft>
            </a:pPr>
            <a:r>
              <a:rPr lang="en-GB" sz="2600" b="1"/>
              <a:t>Text page 2 column (Pink):</a:t>
            </a:r>
          </a:p>
          <a:p>
            <a:pPr marL="624421" indent="-624421">
              <a:spcAft>
                <a:spcPts val="1311"/>
              </a:spcAft>
              <a:buFont typeface="Arial" panose="020B0604020202020204" pitchFamily="34" charset="0"/>
              <a:buChar char="•"/>
            </a:pPr>
            <a:r>
              <a:rPr lang="en-GB" sz="2600"/>
              <a:t>Title text is 20pt, coloured IC Black (Dark Grey, Text 1)</a:t>
            </a:r>
          </a:p>
          <a:p>
            <a:pPr marL="624421" indent="-624421">
              <a:spcAft>
                <a:spcPts val="1311"/>
              </a:spcAft>
              <a:buFont typeface="Arial" panose="020B0604020202020204" pitchFamily="34" charset="0"/>
              <a:buChar char="•"/>
            </a:pPr>
            <a:r>
              <a:rPr lang="en-GB" sz="2600"/>
              <a:t>The title text box is set to “resize shape to fit text”, </a:t>
            </a:r>
            <a:br>
              <a:rPr lang="en-GB" sz="2600"/>
            </a:br>
            <a:r>
              <a:rPr lang="en-GB" sz="2600"/>
              <a:t>and unticked “wrap text to shape” so that its Pink area automatically covers the portion of the title side rules.</a:t>
            </a:r>
          </a:p>
          <a:p>
            <a:pPr marL="624421" indent="-624421">
              <a:spcAft>
                <a:spcPts val="1311"/>
              </a:spcAft>
              <a:buFont typeface="Arial" panose="020B0604020202020204" pitchFamily="34" charset="0"/>
              <a:buChar char="•"/>
            </a:pPr>
            <a:r>
              <a:rPr lang="en-GB" sz="2600"/>
              <a:t>The title side rules are 1.25pt thick, coloured in the palest tint of IC Pink (Tan, Accent 1, Lighter 80%) </a:t>
            </a:r>
            <a:br>
              <a:rPr lang="en-GB" sz="2600"/>
            </a:br>
            <a:r>
              <a:rPr lang="en-GB" sz="2600"/>
              <a:t>and aligned vertically to the text middle (centre)</a:t>
            </a:r>
          </a:p>
          <a:p>
            <a:pPr marL="624421" indent="-624421">
              <a:spcAft>
                <a:spcPts val="1311"/>
              </a:spcAft>
              <a:buFont typeface="Arial" panose="020B0604020202020204" pitchFamily="34" charset="0"/>
              <a:buChar char="•"/>
            </a:pPr>
            <a:r>
              <a:rPr lang="en-GB" sz="2600"/>
              <a:t>Body text is 100% Dark Grey and the palest tint of </a:t>
            </a:r>
            <a:br>
              <a:rPr lang="en-GB" sz="2600"/>
            </a:br>
            <a:r>
              <a:rPr lang="en-GB" sz="2600"/>
              <a:t>IC Pink (Tan, Accent 1, Lighter 80%)</a:t>
            </a:r>
          </a:p>
          <a:p>
            <a:endParaRPr lang="en-GB"/>
          </a:p>
        </p:txBody>
      </p:sp>
      <p:sp>
        <p:nvSpPr>
          <p:cNvPr id="4" name="Slide Number Placeholder 3"/>
          <p:cNvSpPr>
            <a:spLocks noGrp="1"/>
          </p:cNvSpPr>
          <p:nvPr>
            <p:ph type="sldNum" sz="quarter" idx="5"/>
          </p:nvPr>
        </p:nvSpPr>
        <p:spPr/>
        <p:txBody>
          <a:bodyPr/>
          <a:lstStyle/>
          <a:p>
            <a:fld id="{142C9D84-9BBE-7845-901A-1FFB3B090E3B}" type="slidenum">
              <a:rPr lang="en-US" smtClean="0"/>
              <a:t>13</a:t>
            </a:fld>
            <a:endParaRPr lang="en-US"/>
          </a:p>
        </p:txBody>
      </p:sp>
    </p:spTree>
    <p:extLst>
      <p:ext uri="{BB962C8B-B14F-4D97-AF65-F5344CB8AC3E}">
        <p14:creationId xmlns:p14="http://schemas.microsoft.com/office/powerpoint/2010/main" val="916283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87338" y="7543800"/>
            <a:ext cx="36209288" cy="20369213"/>
          </a:xfrm>
        </p:spPr>
      </p:sp>
      <p:sp>
        <p:nvSpPr>
          <p:cNvPr id="3" name="Notes Placeholder 2"/>
          <p:cNvSpPr>
            <a:spLocks noGrp="1"/>
          </p:cNvSpPr>
          <p:nvPr>
            <p:ph type="body" idx="1"/>
          </p:nvPr>
        </p:nvSpPr>
        <p:spPr/>
        <p:txBody>
          <a:bodyPr/>
          <a:lstStyle/>
          <a:p>
            <a:pPr>
              <a:spcAft>
                <a:spcPts val="1311"/>
              </a:spcAft>
            </a:pPr>
            <a:r>
              <a:rPr lang="en-GB" sz="2000" b="1">
                <a:highlight>
                  <a:srgbClr val="FFFF00"/>
                </a:highlight>
              </a:rPr>
              <a:t>GUIDANCE</a:t>
            </a:r>
          </a:p>
          <a:p>
            <a:pPr>
              <a:spcAft>
                <a:spcPts val="1311"/>
              </a:spcAft>
            </a:pPr>
            <a:r>
              <a:rPr lang="en-GB" sz="2000" b="1">
                <a:highlight>
                  <a:srgbClr val="FFFF00"/>
                </a:highlight>
              </a:rPr>
              <a:t>6 image page:</a:t>
            </a:r>
          </a:p>
          <a:p>
            <a:pPr marL="624421" indent="-624421">
              <a:spcAft>
                <a:spcPts val="1311"/>
              </a:spcAft>
              <a:buFont typeface="Arial" panose="020B0604020202020204" pitchFamily="34" charset="0"/>
              <a:buChar char="•"/>
            </a:pPr>
            <a:r>
              <a:rPr lang="en-GB" sz="2000">
                <a:highlight>
                  <a:srgbClr val="FFFF00"/>
                </a:highlight>
              </a:rPr>
              <a:t>Title text is 20pt, coloured IC Black (Dark Grey, Text 1)</a:t>
            </a:r>
          </a:p>
          <a:p>
            <a:pPr marL="624421" indent="-624421">
              <a:spcAft>
                <a:spcPts val="1311"/>
              </a:spcAft>
              <a:buFont typeface="Arial" panose="020B0604020202020204" pitchFamily="34" charset="0"/>
              <a:buChar char="•"/>
            </a:pPr>
            <a:r>
              <a:rPr lang="en-GB" sz="2000">
                <a:highlight>
                  <a:srgbClr val="FFFF00"/>
                </a:highlight>
              </a:rPr>
              <a:t>The title text box is set to “resize shape to fit text”, </a:t>
            </a:r>
            <a:br>
              <a:rPr lang="en-GB" sz="2000">
                <a:highlight>
                  <a:srgbClr val="FFFF00"/>
                </a:highlight>
              </a:rPr>
            </a:br>
            <a:r>
              <a:rPr lang="en-GB" sz="2000">
                <a:highlight>
                  <a:srgbClr val="FFFF00"/>
                </a:highlight>
              </a:rPr>
              <a:t>and unticked “wrap text to shape” so that its White area automatically covers the portion of the title side rules.</a:t>
            </a:r>
          </a:p>
          <a:p>
            <a:pPr marL="624421" indent="-624421">
              <a:spcAft>
                <a:spcPts val="1311"/>
              </a:spcAft>
              <a:buFont typeface="Arial" panose="020B0604020202020204" pitchFamily="34" charset="0"/>
              <a:buChar char="•"/>
            </a:pPr>
            <a:r>
              <a:rPr lang="en-GB" sz="2000">
                <a:highlight>
                  <a:srgbClr val="FFFF00"/>
                </a:highlight>
              </a:rPr>
              <a:t>The title side rules are 1.25pt thick, coloured in </a:t>
            </a:r>
            <a:br>
              <a:rPr lang="en-GB" sz="2000">
                <a:highlight>
                  <a:srgbClr val="FFFF00"/>
                </a:highlight>
              </a:rPr>
            </a:br>
            <a:r>
              <a:rPr lang="en-GB" sz="2000">
                <a:highlight>
                  <a:srgbClr val="FFFF00"/>
                </a:highlight>
              </a:rPr>
              <a:t>100% IC Pink (Tan, Accent 1) and aligned vertically </a:t>
            </a:r>
            <a:br>
              <a:rPr lang="en-GB" sz="2000">
                <a:highlight>
                  <a:srgbClr val="FFFF00"/>
                </a:highlight>
              </a:rPr>
            </a:br>
            <a:r>
              <a:rPr lang="en-GB" sz="2000">
                <a:highlight>
                  <a:srgbClr val="FFFF00"/>
                </a:highlight>
              </a:rPr>
              <a:t>to the text middle (centre)</a:t>
            </a:r>
          </a:p>
          <a:p>
            <a:pPr marL="624421" indent="-624421">
              <a:spcAft>
                <a:spcPts val="1311"/>
              </a:spcAft>
              <a:buFont typeface="Arial" panose="020B0604020202020204" pitchFamily="34" charset="0"/>
              <a:buChar char="•"/>
            </a:pPr>
            <a:r>
              <a:rPr lang="en-GB" sz="2000">
                <a:highlight>
                  <a:srgbClr val="FFFF00"/>
                </a:highlight>
              </a:rPr>
              <a:t>Image caption text is 100% Dark Grey</a:t>
            </a:r>
          </a:p>
          <a:p>
            <a:endParaRPr lang="en-US" sz="2000">
              <a:highlight>
                <a:srgbClr val="FFFF00"/>
              </a:highlight>
            </a:endParaRPr>
          </a:p>
        </p:txBody>
      </p:sp>
      <p:sp>
        <p:nvSpPr>
          <p:cNvPr id="4" name="Slide Number Placeholder 3"/>
          <p:cNvSpPr>
            <a:spLocks noGrp="1"/>
          </p:cNvSpPr>
          <p:nvPr>
            <p:ph type="sldNum" sz="quarter" idx="10"/>
          </p:nvPr>
        </p:nvSpPr>
        <p:spPr/>
        <p:txBody>
          <a:bodyPr/>
          <a:lstStyle/>
          <a:p>
            <a:pPr defTabSz="999073">
              <a:defRPr/>
            </a:pPr>
            <a:fld id="{84B6B89D-898B-734D-A64E-637CE33CBE3D}" type="slidenum">
              <a:rPr lang="en-US" sz="5900">
                <a:solidFill>
                  <a:prstClr val="black"/>
                </a:solidFill>
                <a:latin typeface="Calibri"/>
              </a:rPr>
              <a:pPr defTabSz="999073">
                <a:defRPr/>
              </a:pPr>
              <a:t>14</a:t>
            </a:fld>
            <a:endParaRPr lang="en-US" sz="5900">
              <a:solidFill>
                <a:prstClr val="black"/>
              </a:solidFill>
              <a:latin typeface="Calibri"/>
            </a:endParaRPr>
          </a:p>
        </p:txBody>
      </p:sp>
    </p:spTree>
    <p:extLst>
      <p:ext uri="{BB962C8B-B14F-4D97-AF65-F5344CB8AC3E}">
        <p14:creationId xmlns:p14="http://schemas.microsoft.com/office/powerpoint/2010/main" val="4148310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spTree>
      <p:nvGrpSpPr>
        <p:cNvPr id="1" name=""/>
        <p:cNvGrpSpPr/>
        <p:nvPr/>
      </p:nvGrpSpPr>
      <p:grpSpPr>
        <a:xfrm>
          <a:off x="0" y="0"/>
          <a:ext cx="0" cy="0"/>
          <a:chOff x="0" y="0"/>
          <a:chExt cx="0" cy="0"/>
        </a:xfrm>
      </p:grpSpPr>
      <p:pic>
        <p:nvPicPr>
          <p:cNvPr id="19" name="Picture Placeholder 20" descr="A pool of water&#10;&#10;Description automatically generated">
            <a:extLst>
              <a:ext uri="{FF2B5EF4-FFF2-40B4-BE49-F238E27FC236}">
                <a16:creationId xmlns:a16="http://schemas.microsoft.com/office/drawing/2014/main" id="{63FFB660-47DD-3944-98E5-3D3B405FAC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567542"/>
            <a:ext cx="12191999" cy="5290457"/>
          </a:xfrm>
          <a:prstGeom prst="rect">
            <a:avLst/>
          </a:prstGeom>
        </p:spPr>
      </p:pic>
      <p:sp>
        <p:nvSpPr>
          <p:cNvPr id="10" name="Title 1"/>
          <p:cNvSpPr>
            <a:spLocks noGrp="1"/>
          </p:cNvSpPr>
          <p:nvPr>
            <p:ph type="ctrTitle"/>
          </p:nvPr>
        </p:nvSpPr>
        <p:spPr>
          <a:xfrm>
            <a:off x="808565" y="3308473"/>
            <a:ext cx="10574868" cy="534760"/>
          </a:xfrm>
        </p:spPr>
        <p:txBody>
          <a:bodyPr anchor="ctr" anchorCtr="0">
            <a:noAutofit/>
          </a:bodyPr>
          <a:lstStyle>
            <a:lvl1pPr>
              <a:defRPr sz="3200" spc="300" baseline="0">
                <a:solidFill>
                  <a:schemeClr val="bg1"/>
                </a:solidFill>
              </a:defRPr>
            </a:lvl1pPr>
          </a:lstStyle>
          <a:p>
            <a:r>
              <a:rPr lang="en-US"/>
              <a:t>Click to edit Master title style</a:t>
            </a:r>
          </a:p>
        </p:txBody>
      </p:sp>
      <p:sp>
        <p:nvSpPr>
          <p:cNvPr id="11" name="Text Placeholder 10"/>
          <p:cNvSpPr>
            <a:spLocks noGrp="1"/>
          </p:cNvSpPr>
          <p:nvPr>
            <p:ph type="body" sz="quarter" idx="14" hasCustomPrompt="1"/>
          </p:nvPr>
        </p:nvSpPr>
        <p:spPr>
          <a:xfrm>
            <a:off x="808566" y="4034388"/>
            <a:ext cx="10574867" cy="410916"/>
          </a:xfrm>
          <a:prstGeom prst="rect">
            <a:avLst/>
          </a:prstGeom>
        </p:spPr>
        <p:txBody>
          <a:bodyPr tIns="0" anchor="t">
            <a:noAutofit/>
          </a:bodyPr>
          <a:lstStyle>
            <a:lvl1pPr marL="0" indent="0" algn="ctr">
              <a:buNone/>
              <a:defRPr sz="1600">
                <a:solidFill>
                  <a:schemeClr val="bg1"/>
                </a:solidFill>
                <a:latin typeface="+mn-lt"/>
                <a:cs typeface="Arial" panose="020B0604020202020204" pitchFamily="34" charset="0"/>
              </a:defRPr>
            </a:lvl1pPr>
          </a:lstStyle>
          <a:p>
            <a:pPr lvl="0"/>
            <a:r>
              <a:rPr lang="en-US"/>
              <a:t>Edit Master text styles</a:t>
            </a:r>
            <a:endParaRPr lang="en-GB"/>
          </a:p>
        </p:txBody>
      </p:sp>
      <p:cxnSp>
        <p:nvCxnSpPr>
          <p:cNvPr id="13" name="Straight Connector 12">
            <a:extLst>
              <a:ext uri="{FF2B5EF4-FFF2-40B4-BE49-F238E27FC236}">
                <a16:creationId xmlns:a16="http://schemas.microsoft.com/office/drawing/2014/main" id="{118B8FB4-9D2F-B249-B017-01EBB4F90003}"/>
              </a:ext>
            </a:extLst>
          </p:cNvPr>
          <p:cNvCxnSpPr/>
          <p:nvPr userDrawn="1"/>
        </p:nvCxnSpPr>
        <p:spPr>
          <a:xfrm>
            <a:off x="5930244" y="3934676"/>
            <a:ext cx="331511"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EBF9D9E-9E15-354F-8331-5BA26015B91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96803" y="311456"/>
            <a:ext cx="2065455" cy="858913"/>
          </a:xfrm>
          <a:prstGeom prst="rect">
            <a:avLst/>
          </a:prstGeom>
        </p:spPr>
      </p:pic>
      <p:sp>
        <p:nvSpPr>
          <p:cNvPr id="3" name="Text Placeholder 2">
            <a:extLst>
              <a:ext uri="{FF2B5EF4-FFF2-40B4-BE49-F238E27FC236}">
                <a16:creationId xmlns:a16="http://schemas.microsoft.com/office/drawing/2014/main" id="{2B820DC4-FCCD-294A-AEF3-177ACC9EE85B}"/>
              </a:ext>
            </a:extLst>
          </p:cNvPr>
          <p:cNvSpPr>
            <a:spLocks noGrp="1"/>
          </p:cNvSpPr>
          <p:nvPr>
            <p:ph type="body" sz="quarter" idx="16" hasCustomPrompt="1"/>
          </p:nvPr>
        </p:nvSpPr>
        <p:spPr>
          <a:xfrm>
            <a:off x="8379067" y="6444760"/>
            <a:ext cx="3429733" cy="312738"/>
          </a:xfrm>
        </p:spPr>
        <p:txBody>
          <a:bodyPr anchor="ctr">
            <a:normAutofit/>
          </a:bodyPr>
          <a:lstStyle>
            <a:lvl1pPr marL="0" indent="0" algn="r">
              <a:buNone/>
              <a:defRPr sz="900"/>
            </a:lvl1pPr>
            <a:lvl2pPr marL="241294" indent="0" algn="r">
              <a:buNone/>
              <a:defRPr/>
            </a:lvl2pPr>
            <a:lvl3pPr marL="478355" indent="0" algn="r">
              <a:buNone/>
              <a:defRPr/>
            </a:lvl3pPr>
            <a:lvl4pPr marL="0" indent="0" algn="r">
              <a:buNone/>
              <a:defRPr/>
            </a:lvl4pPr>
            <a:lvl5pPr marL="0" indent="0" algn="r">
              <a:buNone/>
              <a:defRPr/>
            </a:lvl5pPr>
          </a:lstStyle>
          <a:p>
            <a:pPr lvl="0"/>
            <a:r>
              <a:rPr lang="en-GB"/>
              <a:t>Image caption style</a:t>
            </a:r>
          </a:p>
        </p:txBody>
      </p:sp>
    </p:spTree>
    <p:extLst>
      <p:ext uri="{BB962C8B-B14F-4D97-AF65-F5344CB8AC3E}">
        <p14:creationId xmlns:p14="http://schemas.microsoft.com/office/powerpoint/2010/main" val="187771848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b_Title and Content on Light Grey">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6D28B31-F00C-884C-9143-6593D0B0AA0E}"/>
              </a:ext>
            </a:extLst>
          </p:cNvPr>
          <p:cNvCxnSpPr/>
          <p:nvPr userDrawn="1"/>
        </p:nvCxnSpPr>
        <p:spPr>
          <a:xfrm>
            <a:off x="479425" y="778809"/>
            <a:ext cx="11243868" cy="0"/>
          </a:xfrm>
          <a:prstGeom prst="line">
            <a:avLst/>
          </a:prstGeom>
          <a:ln w="158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tx2"/>
          </a:solidFill>
        </p:spPr>
        <p:txBody>
          <a:bodyPr wrap="none">
            <a:spAutoFit/>
          </a:bodyPr>
          <a:lstStyle>
            <a:lvl1pPr>
              <a:defRPr spc="300"/>
            </a:lvl1pPr>
          </a:lstStyle>
          <a:p>
            <a:r>
              <a:rPr lang="en-US"/>
              <a:t>Click to edit Master title style</a:t>
            </a:r>
          </a:p>
        </p:txBody>
      </p:sp>
      <p:sp>
        <p:nvSpPr>
          <p:cNvPr id="11" name="Content Placeholder 9"/>
          <p:cNvSpPr>
            <a:spLocks noGrp="1"/>
          </p:cNvSpPr>
          <p:nvPr>
            <p:ph sz="quarter" idx="13" hasCustomPrompt="1"/>
          </p:nvPr>
        </p:nvSpPr>
        <p:spPr>
          <a:xfrm>
            <a:off x="479425" y="1188000"/>
            <a:ext cx="11234208" cy="5005291"/>
          </a:xfrm>
          <a:prstGeom prst="rect">
            <a:avLst/>
          </a:prstGeom>
        </p:spPr>
        <p:txBody>
          <a:bodyPr>
            <a:noAutofit/>
          </a:bodyPr>
          <a:lstStyle>
            <a:lvl1pPr>
              <a:buClr>
                <a:schemeClr val="tx1"/>
              </a:buClr>
              <a:defRPr sz="1600"/>
            </a:lvl1pPr>
            <a:lvl2pPr>
              <a:buClr>
                <a:schemeClr val="tx1"/>
              </a:buClr>
              <a:defRPr/>
            </a:lvl2pPr>
            <a:lvl3pPr>
              <a:buClr>
                <a:schemeClr val="tx1"/>
              </a:buClr>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9114108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nd image - 2 column">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FFACC2F5-65EA-514C-8D35-027466986098}"/>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bg1"/>
          </a:solidFill>
        </p:spPr>
        <p:txBody>
          <a:bodyPr wrap="none">
            <a:spAutoFit/>
          </a:bodyPr>
          <a:lstStyle>
            <a:lvl1pPr>
              <a:defRPr spc="300"/>
            </a:lvl1pPr>
          </a:lstStyle>
          <a:p>
            <a:r>
              <a:rPr lang="en-US"/>
              <a:t>Click to edit Master title style</a:t>
            </a:r>
          </a:p>
        </p:txBody>
      </p:sp>
      <p:sp>
        <p:nvSpPr>
          <p:cNvPr id="12" name="Content Placeholder 2"/>
          <p:cNvSpPr>
            <a:spLocks noGrp="1"/>
          </p:cNvSpPr>
          <p:nvPr>
            <p:ph sz="quarter" idx="24" hasCustomPrompt="1"/>
          </p:nvPr>
        </p:nvSpPr>
        <p:spPr>
          <a:xfrm>
            <a:off x="876301" y="1764000"/>
            <a:ext cx="4737100" cy="4299210"/>
          </a:xfrm>
          <a:prstGeom prst="rect">
            <a:avLst/>
          </a:prstGeom>
        </p:spPr>
        <p:txBody>
          <a:bodyPr rIns="251999">
            <a:noAutofit/>
          </a:bodyPr>
          <a:lstStyle>
            <a:lvl1pPr marL="0" indent="0">
              <a:spcBef>
                <a:spcPct val="0"/>
              </a:spcBef>
              <a:buFont typeface="Arial" panose="020B0604020202020204" pitchFamily="34" charset="0"/>
              <a:buNone/>
              <a:defRPr sz="1100"/>
            </a:lvl1pPr>
            <a:lvl2pPr marL="241294" indent="0">
              <a:spcBef>
                <a:spcPct val="0"/>
              </a:spcBef>
              <a:buNone/>
              <a:defRPr sz="1100"/>
            </a:lvl2pPr>
            <a:lvl3pPr marL="478355" indent="0">
              <a:buNone/>
              <a:defRPr sz="1100"/>
            </a:lvl3pPr>
          </a:lstStyle>
          <a:p>
            <a:pPr lvl="0"/>
            <a:r>
              <a:rPr lang="en-US"/>
              <a:t>Edit Master text styles</a:t>
            </a:r>
          </a:p>
          <a:p>
            <a:pPr lvl="1"/>
            <a:r>
              <a:rPr lang="en-US"/>
              <a:t>Second level</a:t>
            </a:r>
          </a:p>
          <a:p>
            <a:pPr lvl="2"/>
            <a:r>
              <a:rPr lang="en-US"/>
              <a:t>Third level</a:t>
            </a:r>
          </a:p>
        </p:txBody>
      </p:sp>
      <p:sp>
        <p:nvSpPr>
          <p:cNvPr id="7" name="Text Placeholder 2"/>
          <p:cNvSpPr>
            <a:spLocks noGrp="1"/>
          </p:cNvSpPr>
          <p:nvPr>
            <p:ph type="body" sz="quarter" idx="25" hasCustomPrompt="1"/>
          </p:nvPr>
        </p:nvSpPr>
        <p:spPr>
          <a:xfrm>
            <a:off x="876299" y="1188000"/>
            <a:ext cx="4737100" cy="556951"/>
          </a:xfrm>
          <a:prstGeom prst="rect">
            <a:avLst/>
          </a:prstGeom>
        </p:spPr>
        <p:txBody>
          <a:bodyPr anchor="ctr">
            <a:noAutofit/>
          </a:bodyPr>
          <a:lstStyle>
            <a:lvl1pPr marL="0" indent="0">
              <a:buNone/>
              <a:defRPr sz="1600"/>
            </a:lvl1pPr>
          </a:lstStyle>
          <a:p>
            <a:pPr lvl="0"/>
            <a:r>
              <a:rPr lang="en-US"/>
              <a:t>Edit master text styles</a:t>
            </a:r>
            <a:endParaRPr lang="en-GB"/>
          </a:p>
        </p:txBody>
      </p:sp>
      <p:sp>
        <p:nvSpPr>
          <p:cNvPr id="9" name="Content Placeholder 2"/>
          <p:cNvSpPr>
            <a:spLocks noGrp="1"/>
          </p:cNvSpPr>
          <p:nvPr>
            <p:ph sz="quarter" idx="26" hasCustomPrompt="1"/>
          </p:nvPr>
        </p:nvSpPr>
        <p:spPr>
          <a:xfrm>
            <a:off x="6680201" y="1764000"/>
            <a:ext cx="4737100" cy="4299210"/>
          </a:xfrm>
          <a:prstGeom prst="rect">
            <a:avLst/>
          </a:prstGeom>
        </p:spPr>
        <p:txBody>
          <a:bodyPr rIns="251999">
            <a:noAutofit/>
          </a:bodyPr>
          <a:lstStyle>
            <a:lvl1pPr marL="0" indent="0">
              <a:spcBef>
                <a:spcPct val="0"/>
              </a:spcBef>
              <a:buFont typeface="Arial" panose="020B0604020202020204" pitchFamily="34" charset="0"/>
              <a:buNone/>
              <a:defRPr sz="1100"/>
            </a:lvl1pPr>
            <a:lvl2pPr marL="241294" indent="0">
              <a:spcBef>
                <a:spcPct val="0"/>
              </a:spcBef>
              <a:buNone/>
              <a:defRPr sz="1100"/>
            </a:lvl2pPr>
            <a:lvl3pPr marL="478355" indent="0">
              <a:buNone/>
              <a:defRPr sz="1100"/>
            </a:lvl3pPr>
          </a:lstStyle>
          <a:p>
            <a:pPr lvl="0"/>
            <a:r>
              <a:rPr lang="en-US"/>
              <a:t>Edit Master text styles</a:t>
            </a:r>
          </a:p>
          <a:p>
            <a:pPr lvl="1"/>
            <a:r>
              <a:rPr lang="en-US"/>
              <a:t>Second level</a:t>
            </a:r>
          </a:p>
          <a:p>
            <a:pPr lvl="2"/>
            <a:r>
              <a:rPr lang="en-US"/>
              <a:t>Third level</a:t>
            </a:r>
          </a:p>
        </p:txBody>
      </p:sp>
      <p:sp>
        <p:nvSpPr>
          <p:cNvPr id="10" name="Text Placeholder 2"/>
          <p:cNvSpPr>
            <a:spLocks noGrp="1"/>
          </p:cNvSpPr>
          <p:nvPr>
            <p:ph type="body" sz="quarter" idx="27" hasCustomPrompt="1"/>
          </p:nvPr>
        </p:nvSpPr>
        <p:spPr>
          <a:xfrm>
            <a:off x="6680199" y="1188000"/>
            <a:ext cx="4737100" cy="556951"/>
          </a:xfrm>
          <a:prstGeom prst="rect">
            <a:avLst/>
          </a:prstGeom>
        </p:spPr>
        <p:txBody>
          <a:bodyPr anchor="ctr">
            <a:noAutofit/>
          </a:bodyPr>
          <a:lstStyle>
            <a:lvl1pPr marL="0" indent="0">
              <a:buNone/>
              <a:defRPr sz="1600"/>
            </a:lvl1pPr>
          </a:lstStyle>
          <a:p>
            <a:pPr lvl="0"/>
            <a:r>
              <a:rPr lang="en-US"/>
              <a:t>Edit master text styles</a:t>
            </a:r>
            <a:endParaRPr lang="en-GB"/>
          </a:p>
        </p:txBody>
      </p:sp>
    </p:spTree>
    <p:extLst>
      <p:ext uri="{BB962C8B-B14F-4D97-AF65-F5344CB8AC3E}">
        <p14:creationId xmlns:p14="http://schemas.microsoft.com/office/powerpoint/2010/main" val="293654284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image - 2 column PINK">
    <p:bg>
      <p:bgPr>
        <a:solidFill>
          <a:schemeClr val="accent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946BF0-110B-6043-B4E7-F53DF2352DD9}"/>
              </a:ext>
            </a:extLst>
          </p:cNvPr>
          <p:cNvCxnSpPr/>
          <p:nvPr userDrawn="1"/>
        </p:nvCxnSpPr>
        <p:spPr>
          <a:xfrm>
            <a:off x="479425" y="778809"/>
            <a:ext cx="11243868" cy="0"/>
          </a:xfrm>
          <a:prstGeom prst="line">
            <a:avLst/>
          </a:prstGeom>
          <a:ln w="15875">
            <a:solidFill>
              <a:schemeClr val="accent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accent1"/>
          </a:solidFill>
        </p:spPr>
        <p:txBody>
          <a:bodyPr wrap="none">
            <a:spAutoFit/>
          </a:bodyPr>
          <a:lstStyle>
            <a:lvl1pPr>
              <a:defRPr spc="300"/>
            </a:lvl1pPr>
          </a:lstStyle>
          <a:p>
            <a:r>
              <a:rPr lang="en-US"/>
              <a:t>Click to edit Master title style</a:t>
            </a:r>
          </a:p>
        </p:txBody>
      </p:sp>
      <p:sp>
        <p:nvSpPr>
          <p:cNvPr id="12" name="Content Placeholder 2"/>
          <p:cNvSpPr>
            <a:spLocks noGrp="1"/>
          </p:cNvSpPr>
          <p:nvPr>
            <p:ph sz="quarter" idx="24" hasCustomPrompt="1"/>
          </p:nvPr>
        </p:nvSpPr>
        <p:spPr>
          <a:xfrm>
            <a:off x="876301" y="1764000"/>
            <a:ext cx="4737100" cy="4299210"/>
          </a:xfrm>
          <a:prstGeom prst="rect">
            <a:avLst/>
          </a:prstGeom>
        </p:spPr>
        <p:txBody>
          <a:bodyPr rIns="251999">
            <a:noAutofit/>
          </a:bodyPr>
          <a:lstStyle>
            <a:lvl1pPr marL="0" indent="0">
              <a:buFont typeface="Arial" panose="020B0604020202020204" pitchFamily="34" charset="0"/>
              <a:buNone/>
              <a:defRPr sz="1100"/>
            </a:lvl1pPr>
            <a:lvl2pPr marL="241294" indent="0">
              <a:buNone/>
              <a:defRPr sz="1100"/>
            </a:lvl2pPr>
            <a:lvl3pPr marL="478355" indent="0">
              <a:buNone/>
              <a:defRPr sz="1100"/>
            </a:lvl3pPr>
          </a:lstStyle>
          <a:p>
            <a:pPr lvl="0"/>
            <a:r>
              <a:rPr lang="en-US"/>
              <a:t>Edit Master text styles</a:t>
            </a:r>
          </a:p>
          <a:p>
            <a:pPr lvl="1"/>
            <a:r>
              <a:rPr lang="en-US"/>
              <a:t>Second level</a:t>
            </a:r>
          </a:p>
          <a:p>
            <a:pPr lvl="2"/>
            <a:r>
              <a:rPr lang="en-US"/>
              <a:t>Third level</a:t>
            </a:r>
          </a:p>
        </p:txBody>
      </p:sp>
      <p:sp>
        <p:nvSpPr>
          <p:cNvPr id="7" name="Text Placeholder 2"/>
          <p:cNvSpPr>
            <a:spLocks noGrp="1"/>
          </p:cNvSpPr>
          <p:nvPr>
            <p:ph type="body" sz="quarter" idx="25" hasCustomPrompt="1"/>
          </p:nvPr>
        </p:nvSpPr>
        <p:spPr>
          <a:xfrm>
            <a:off x="876299" y="1188000"/>
            <a:ext cx="4737100" cy="556951"/>
          </a:xfrm>
          <a:prstGeom prst="rect">
            <a:avLst/>
          </a:prstGeom>
        </p:spPr>
        <p:txBody>
          <a:bodyPr anchor="ctr">
            <a:noAutofit/>
          </a:bodyPr>
          <a:lstStyle>
            <a:lvl1pPr marL="0" indent="0">
              <a:buNone/>
              <a:defRPr sz="1600">
                <a:solidFill>
                  <a:schemeClr val="bg1"/>
                </a:solidFill>
              </a:defRPr>
            </a:lvl1pPr>
          </a:lstStyle>
          <a:p>
            <a:pPr lvl="0"/>
            <a:r>
              <a:rPr lang="en-US"/>
              <a:t>Edit master text styles</a:t>
            </a:r>
            <a:endParaRPr lang="en-GB"/>
          </a:p>
        </p:txBody>
      </p:sp>
      <p:sp>
        <p:nvSpPr>
          <p:cNvPr id="9" name="Content Placeholder 2"/>
          <p:cNvSpPr>
            <a:spLocks noGrp="1"/>
          </p:cNvSpPr>
          <p:nvPr>
            <p:ph sz="quarter" idx="26" hasCustomPrompt="1"/>
          </p:nvPr>
        </p:nvSpPr>
        <p:spPr>
          <a:xfrm>
            <a:off x="6680201" y="1764000"/>
            <a:ext cx="4737100" cy="4299210"/>
          </a:xfrm>
          <a:prstGeom prst="rect">
            <a:avLst/>
          </a:prstGeom>
        </p:spPr>
        <p:txBody>
          <a:bodyPr rIns="251999">
            <a:noAutofit/>
          </a:bodyPr>
          <a:lstStyle>
            <a:lvl1pPr marL="171450" indent="-171450">
              <a:buClr>
                <a:schemeClr val="tx1"/>
              </a:buClr>
              <a:buFont typeface="Arial" panose="020B0604020202020204" pitchFamily="34" charset="0"/>
              <a:buChar char="•"/>
              <a:defRPr sz="1100"/>
            </a:lvl1pPr>
            <a:lvl2pPr marL="412744" indent="-171450">
              <a:buClr>
                <a:schemeClr val="tx1"/>
              </a:buClr>
              <a:buFont typeface="Arial" panose="020B0604020202020204" pitchFamily="34" charset="0"/>
              <a:buChar char="•"/>
              <a:defRPr sz="1100"/>
            </a:lvl2pPr>
            <a:lvl3pPr marL="649805" indent="-171450">
              <a:buClr>
                <a:schemeClr val="tx1"/>
              </a:buClr>
              <a:buFont typeface="Arial" panose="020B0604020202020204" pitchFamily="34" charset="0"/>
              <a:buChar char="•"/>
              <a:defRPr sz="1100"/>
            </a:lvl3pPr>
          </a:lstStyle>
          <a:p>
            <a:pPr lvl="0"/>
            <a:r>
              <a:rPr lang="en-US"/>
              <a:t>Edit Master text styles</a:t>
            </a:r>
          </a:p>
          <a:p>
            <a:pPr lvl="1"/>
            <a:r>
              <a:rPr lang="en-US"/>
              <a:t>Second level</a:t>
            </a:r>
          </a:p>
          <a:p>
            <a:pPr lvl="2"/>
            <a:r>
              <a:rPr lang="en-US"/>
              <a:t>Third level</a:t>
            </a:r>
          </a:p>
        </p:txBody>
      </p:sp>
      <p:sp>
        <p:nvSpPr>
          <p:cNvPr id="10" name="Text Placeholder 2"/>
          <p:cNvSpPr>
            <a:spLocks noGrp="1"/>
          </p:cNvSpPr>
          <p:nvPr>
            <p:ph type="body" sz="quarter" idx="27" hasCustomPrompt="1"/>
          </p:nvPr>
        </p:nvSpPr>
        <p:spPr>
          <a:xfrm>
            <a:off x="6680199" y="1188000"/>
            <a:ext cx="4737100" cy="556951"/>
          </a:xfrm>
          <a:prstGeom prst="rect">
            <a:avLst/>
          </a:prstGeom>
        </p:spPr>
        <p:txBody>
          <a:bodyPr anchor="ctr">
            <a:noAutofit/>
          </a:bodyPr>
          <a:lstStyle>
            <a:lvl1pPr marL="0" indent="0">
              <a:buNone/>
              <a:defRPr sz="1600">
                <a:solidFill>
                  <a:schemeClr val="bg1"/>
                </a:solidFill>
              </a:defRPr>
            </a:lvl1pPr>
          </a:lstStyle>
          <a:p>
            <a:pPr lvl="0"/>
            <a:r>
              <a:rPr lang="en-US"/>
              <a:t>Edit master text styles</a:t>
            </a:r>
            <a:endParaRPr lang="en-GB"/>
          </a:p>
        </p:txBody>
      </p:sp>
    </p:spTree>
    <p:extLst>
      <p:ext uri="{BB962C8B-B14F-4D97-AF65-F5344CB8AC3E}">
        <p14:creationId xmlns:p14="http://schemas.microsoft.com/office/powerpoint/2010/main" val="19392688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image - 2 column GREY">
    <p:bg>
      <p:bgPr>
        <a:solidFill>
          <a:schemeClr val="tx2"/>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8D712FC-07D5-3945-86E7-16AB486DD518}"/>
              </a:ext>
            </a:extLst>
          </p:cNvPr>
          <p:cNvCxnSpPr/>
          <p:nvPr userDrawn="1"/>
        </p:nvCxnSpPr>
        <p:spPr>
          <a:xfrm>
            <a:off x="479425" y="778809"/>
            <a:ext cx="11243868" cy="0"/>
          </a:xfrm>
          <a:prstGeom prst="line">
            <a:avLst/>
          </a:prstGeom>
          <a:ln w="158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tx2"/>
          </a:solidFill>
        </p:spPr>
        <p:txBody>
          <a:bodyPr wrap="none">
            <a:spAutoFit/>
          </a:bodyPr>
          <a:lstStyle>
            <a:lvl1pPr>
              <a:defRPr spc="300"/>
            </a:lvl1pPr>
          </a:lstStyle>
          <a:p>
            <a:r>
              <a:rPr lang="en-US"/>
              <a:t>Click to edit Master title style</a:t>
            </a:r>
          </a:p>
        </p:txBody>
      </p:sp>
      <p:sp>
        <p:nvSpPr>
          <p:cNvPr id="12" name="Content Placeholder 2"/>
          <p:cNvSpPr>
            <a:spLocks noGrp="1"/>
          </p:cNvSpPr>
          <p:nvPr>
            <p:ph sz="quarter" idx="24" hasCustomPrompt="1"/>
          </p:nvPr>
        </p:nvSpPr>
        <p:spPr>
          <a:xfrm>
            <a:off x="876301" y="1764000"/>
            <a:ext cx="4737100" cy="4299210"/>
          </a:xfrm>
          <a:prstGeom prst="rect">
            <a:avLst/>
          </a:prstGeom>
        </p:spPr>
        <p:txBody>
          <a:bodyPr rIns="251999">
            <a:noAutofit/>
          </a:bodyPr>
          <a:lstStyle>
            <a:lvl1pPr marL="0" indent="0">
              <a:buFont typeface="Arial" panose="020B0604020202020204" pitchFamily="34" charset="0"/>
              <a:buNone/>
              <a:defRPr sz="1100"/>
            </a:lvl1pPr>
            <a:lvl2pPr marL="241294" indent="0">
              <a:buNone/>
              <a:defRPr sz="1100"/>
            </a:lvl2pPr>
            <a:lvl3pPr marL="478355" indent="0">
              <a:buNone/>
              <a:defRPr sz="1100"/>
            </a:lvl3pPr>
          </a:lstStyle>
          <a:p>
            <a:pPr lvl="0"/>
            <a:r>
              <a:rPr lang="en-US"/>
              <a:t>Edit Master text styles</a:t>
            </a:r>
          </a:p>
          <a:p>
            <a:pPr lvl="1"/>
            <a:r>
              <a:rPr lang="en-US"/>
              <a:t>Second level</a:t>
            </a:r>
          </a:p>
          <a:p>
            <a:pPr lvl="2"/>
            <a:r>
              <a:rPr lang="en-US"/>
              <a:t>Third level</a:t>
            </a:r>
          </a:p>
        </p:txBody>
      </p:sp>
      <p:sp>
        <p:nvSpPr>
          <p:cNvPr id="7" name="Text Placeholder 2"/>
          <p:cNvSpPr>
            <a:spLocks noGrp="1"/>
          </p:cNvSpPr>
          <p:nvPr>
            <p:ph type="body" sz="quarter" idx="25" hasCustomPrompt="1"/>
          </p:nvPr>
        </p:nvSpPr>
        <p:spPr>
          <a:xfrm>
            <a:off x="876299" y="1188000"/>
            <a:ext cx="4737100" cy="556951"/>
          </a:xfrm>
          <a:prstGeom prst="rect">
            <a:avLst/>
          </a:prstGeom>
        </p:spPr>
        <p:txBody>
          <a:bodyPr anchor="ctr">
            <a:noAutofit/>
          </a:bodyPr>
          <a:lstStyle>
            <a:lvl1pPr marL="0" indent="0">
              <a:buNone/>
              <a:defRPr sz="1600">
                <a:solidFill>
                  <a:schemeClr val="tx2">
                    <a:lumMod val="75000"/>
                  </a:schemeClr>
                </a:solidFill>
              </a:defRPr>
            </a:lvl1pPr>
          </a:lstStyle>
          <a:p>
            <a:pPr lvl="0"/>
            <a:r>
              <a:rPr lang="en-US"/>
              <a:t>Edit master text styles</a:t>
            </a:r>
            <a:endParaRPr lang="en-GB"/>
          </a:p>
        </p:txBody>
      </p:sp>
      <p:sp>
        <p:nvSpPr>
          <p:cNvPr id="9" name="Content Placeholder 2"/>
          <p:cNvSpPr>
            <a:spLocks noGrp="1"/>
          </p:cNvSpPr>
          <p:nvPr>
            <p:ph sz="quarter" idx="26" hasCustomPrompt="1"/>
          </p:nvPr>
        </p:nvSpPr>
        <p:spPr>
          <a:xfrm>
            <a:off x="6680201" y="1764000"/>
            <a:ext cx="4737100" cy="4299210"/>
          </a:xfrm>
          <a:prstGeom prst="rect">
            <a:avLst/>
          </a:prstGeom>
        </p:spPr>
        <p:txBody>
          <a:bodyPr rIns="251999">
            <a:noAutofit/>
          </a:bodyPr>
          <a:lstStyle>
            <a:lvl1pPr marL="171450" indent="-171450">
              <a:buClr>
                <a:schemeClr val="tx1"/>
              </a:buClr>
              <a:buFont typeface="Arial" panose="020B0604020202020204" pitchFamily="34" charset="0"/>
              <a:buChar char="•"/>
              <a:defRPr sz="1100"/>
            </a:lvl1pPr>
            <a:lvl2pPr marL="412744" indent="-171450">
              <a:buClr>
                <a:schemeClr val="tx1"/>
              </a:buClr>
              <a:buFont typeface="Arial" panose="020B0604020202020204" pitchFamily="34" charset="0"/>
              <a:buChar char="•"/>
              <a:defRPr sz="1100"/>
            </a:lvl2pPr>
            <a:lvl3pPr marL="649805" indent="-171450">
              <a:buClr>
                <a:schemeClr val="tx1"/>
              </a:buClr>
              <a:buFont typeface="Arial" panose="020B0604020202020204" pitchFamily="34" charset="0"/>
              <a:buChar char="•"/>
              <a:defRPr sz="1100"/>
            </a:lvl3pPr>
          </a:lstStyle>
          <a:p>
            <a:pPr lvl="0"/>
            <a:r>
              <a:rPr lang="en-US"/>
              <a:t>Edit Master text styles</a:t>
            </a:r>
          </a:p>
          <a:p>
            <a:pPr lvl="1"/>
            <a:r>
              <a:rPr lang="en-US"/>
              <a:t>Second level</a:t>
            </a:r>
          </a:p>
          <a:p>
            <a:pPr lvl="2"/>
            <a:r>
              <a:rPr lang="en-US"/>
              <a:t>Third level</a:t>
            </a:r>
          </a:p>
        </p:txBody>
      </p:sp>
      <p:sp>
        <p:nvSpPr>
          <p:cNvPr id="10" name="Text Placeholder 2"/>
          <p:cNvSpPr>
            <a:spLocks noGrp="1"/>
          </p:cNvSpPr>
          <p:nvPr>
            <p:ph type="body" sz="quarter" idx="27" hasCustomPrompt="1"/>
          </p:nvPr>
        </p:nvSpPr>
        <p:spPr>
          <a:xfrm>
            <a:off x="6680199" y="1188000"/>
            <a:ext cx="4737100" cy="556951"/>
          </a:xfrm>
          <a:prstGeom prst="rect">
            <a:avLst/>
          </a:prstGeom>
        </p:spPr>
        <p:txBody>
          <a:bodyPr anchor="ctr">
            <a:noAutofit/>
          </a:bodyPr>
          <a:lstStyle>
            <a:lvl1pPr marL="0" indent="0">
              <a:buNone/>
              <a:defRPr sz="1600">
                <a:solidFill>
                  <a:schemeClr val="tx2">
                    <a:lumMod val="75000"/>
                  </a:schemeClr>
                </a:solidFill>
              </a:defRPr>
            </a:lvl1pPr>
          </a:lstStyle>
          <a:p>
            <a:pPr lvl="0"/>
            <a:r>
              <a:rPr lang="en-US"/>
              <a:t>Edit master text styles</a:t>
            </a:r>
            <a:endParaRPr lang="en-GB"/>
          </a:p>
        </p:txBody>
      </p:sp>
    </p:spTree>
    <p:extLst>
      <p:ext uri="{BB962C8B-B14F-4D97-AF65-F5344CB8AC3E}">
        <p14:creationId xmlns:p14="http://schemas.microsoft.com/office/powerpoint/2010/main" val="296935508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content and image - 2 column 30 GREY">
    <p:bg>
      <p:bgPr>
        <a:solidFill>
          <a:srgbClr val="F5F4F4"/>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F7D81D5A-C247-6048-9B12-8D87ACE0046D}"/>
              </a:ext>
            </a:extLst>
          </p:cNvPr>
          <p:cNvCxnSpPr/>
          <p:nvPr userDrawn="1"/>
        </p:nvCxnSpPr>
        <p:spPr>
          <a:xfrm>
            <a:off x="479425" y="778809"/>
            <a:ext cx="11243868" cy="0"/>
          </a:xfrm>
          <a:prstGeom prst="line">
            <a:avLst/>
          </a:prstGeom>
          <a:ln w="158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rgbClr val="F5F4F4"/>
          </a:solidFill>
        </p:spPr>
        <p:txBody>
          <a:bodyPr wrap="none">
            <a:spAutoFit/>
          </a:bodyPr>
          <a:lstStyle>
            <a:lvl1pPr>
              <a:defRPr spc="300"/>
            </a:lvl1pPr>
          </a:lstStyle>
          <a:p>
            <a:r>
              <a:rPr lang="en-US"/>
              <a:t>Click to edit Master title style</a:t>
            </a:r>
          </a:p>
        </p:txBody>
      </p:sp>
      <p:sp>
        <p:nvSpPr>
          <p:cNvPr id="12" name="Content Placeholder 2"/>
          <p:cNvSpPr>
            <a:spLocks noGrp="1"/>
          </p:cNvSpPr>
          <p:nvPr>
            <p:ph sz="quarter" idx="24" hasCustomPrompt="1"/>
          </p:nvPr>
        </p:nvSpPr>
        <p:spPr>
          <a:xfrm>
            <a:off x="876301" y="1764000"/>
            <a:ext cx="4737100" cy="4299210"/>
          </a:xfrm>
          <a:prstGeom prst="rect">
            <a:avLst/>
          </a:prstGeom>
        </p:spPr>
        <p:txBody>
          <a:bodyPr rIns="251999">
            <a:noAutofit/>
          </a:bodyPr>
          <a:lstStyle>
            <a:lvl1pPr marL="0" indent="0">
              <a:buFont typeface="Arial" panose="020B0604020202020204" pitchFamily="34" charset="0"/>
              <a:buNone/>
              <a:defRPr sz="1100"/>
            </a:lvl1pPr>
            <a:lvl2pPr marL="241294" indent="0">
              <a:buNone/>
              <a:defRPr sz="1100"/>
            </a:lvl2pPr>
            <a:lvl3pPr marL="478355" indent="0">
              <a:buNone/>
              <a:defRPr sz="1100"/>
            </a:lvl3pPr>
          </a:lstStyle>
          <a:p>
            <a:pPr lvl="0"/>
            <a:r>
              <a:rPr lang="en-US"/>
              <a:t>Edit Master text styles</a:t>
            </a:r>
          </a:p>
          <a:p>
            <a:pPr lvl="1"/>
            <a:r>
              <a:rPr lang="en-US"/>
              <a:t>Second level</a:t>
            </a:r>
          </a:p>
          <a:p>
            <a:pPr lvl="2"/>
            <a:r>
              <a:rPr lang="en-US"/>
              <a:t>Third level</a:t>
            </a:r>
          </a:p>
        </p:txBody>
      </p:sp>
      <p:sp>
        <p:nvSpPr>
          <p:cNvPr id="7" name="Text Placeholder 2"/>
          <p:cNvSpPr>
            <a:spLocks noGrp="1"/>
          </p:cNvSpPr>
          <p:nvPr>
            <p:ph type="body" sz="quarter" idx="25" hasCustomPrompt="1"/>
          </p:nvPr>
        </p:nvSpPr>
        <p:spPr>
          <a:xfrm>
            <a:off x="876299" y="1188000"/>
            <a:ext cx="4737100" cy="556951"/>
          </a:xfrm>
          <a:prstGeom prst="rect">
            <a:avLst/>
          </a:prstGeom>
        </p:spPr>
        <p:txBody>
          <a:bodyPr anchor="ctr">
            <a:noAutofit/>
          </a:bodyPr>
          <a:lstStyle>
            <a:lvl1pPr marL="0" indent="0">
              <a:buNone/>
              <a:defRPr sz="1600">
                <a:solidFill>
                  <a:schemeClr val="tx2">
                    <a:lumMod val="75000"/>
                  </a:schemeClr>
                </a:solidFill>
              </a:defRPr>
            </a:lvl1pPr>
          </a:lstStyle>
          <a:p>
            <a:pPr lvl="0"/>
            <a:r>
              <a:rPr lang="en-US"/>
              <a:t>Edit master text styles</a:t>
            </a:r>
            <a:endParaRPr lang="en-GB"/>
          </a:p>
        </p:txBody>
      </p:sp>
      <p:sp>
        <p:nvSpPr>
          <p:cNvPr id="9" name="Content Placeholder 2"/>
          <p:cNvSpPr>
            <a:spLocks noGrp="1"/>
          </p:cNvSpPr>
          <p:nvPr>
            <p:ph sz="quarter" idx="26" hasCustomPrompt="1"/>
          </p:nvPr>
        </p:nvSpPr>
        <p:spPr>
          <a:xfrm>
            <a:off x="6680201" y="1764000"/>
            <a:ext cx="4737100" cy="4299210"/>
          </a:xfrm>
          <a:prstGeom prst="rect">
            <a:avLst/>
          </a:prstGeom>
        </p:spPr>
        <p:txBody>
          <a:bodyPr rIns="251999">
            <a:noAutofit/>
          </a:bodyPr>
          <a:lstStyle>
            <a:lvl1pPr marL="171450" indent="-171450">
              <a:buClr>
                <a:schemeClr val="tx1"/>
              </a:buClr>
              <a:buFont typeface="Arial" panose="020B0604020202020204" pitchFamily="34" charset="0"/>
              <a:buChar char="•"/>
              <a:defRPr sz="1100"/>
            </a:lvl1pPr>
            <a:lvl2pPr marL="412744" indent="-171450">
              <a:buClr>
                <a:schemeClr val="tx1"/>
              </a:buClr>
              <a:buFont typeface="Arial" panose="020B0604020202020204" pitchFamily="34" charset="0"/>
              <a:buChar char="•"/>
              <a:defRPr sz="1100"/>
            </a:lvl2pPr>
            <a:lvl3pPr marL="649805" indent="-171450">
              <a:buClr>
                <a:schemeClr val="tx1"/>
              </a:buClr>
              <a:buFont typeface="Arial" panose="020B0604020202020204" pitchFamily="34" charset="0"/>
              <a:buChar char="•"/>
              <a:defRPr sz="1100"/>
            </a:lvl3pPr>
          </a:lstStyle>
          <a:p>
            <a:pPr lvl="0"/>
            <a:r>
              <a:rPr lang="en-US"/>
              <a:t>Edit Master text styles</a:t>
            </a:r>
          </a:p>
          <a:p>
            <a:pPr lvl="1"/>
            <a:r>
              <a:rPr lang="en-US"/>
              <a:t>Second level</a:t>
            </a:r>
          </a:p>
          <a:p>
            <a:pPr lvl="2"/>
            <a:r>
              <a:rPr lang="en-US"/>
              <a:t>Third level</a:t>
            </a:r>
          </a:p>
        </p:txBody>
      </p:sp>
      <p:sp>
        <p:nvSpPr>
          <p:cNvPr id="10" name="Text Placeholder 2"/>
          <p:cNvSpPr>
            <a:spLocks noGrp="1"/>
          </p:cNvSpPr>
          <p:nvPr>
            <p:ph type="body" sz="quarter" idx="27" hasCustomPrompt="1"/>
          </p:nvPr>
        </p:nvSpPr>
        <p:spPr>
          <a:xfrm>
            <a:off x="6680199" y="1188000"/>
            <a:ext cx="4737100" cy="556951"/>
          </a:xfrm>
          <a:prstGeom prst="rect">
            <a:avLst/>
          </a:prstGeom>
        </p:spPr>
        <p:txBody>
          <a:bodyPr anchor="ctr">
            <a:noAutofit/>
          </a:bodyPr>
          <a:lstStyle>
            <a:lvl1pPr marL="0" indent="0">
              <a:buNone/>
              <a:defRPr sz="1600">
                <a:solidFill>
                  <a:schemeClr val="tx2">
                    <a:lumMod val="75000"/>
                  </a:schemeClr>
                </a:solidFill>
              </a:defRPr>
            </a:lvl1pPr>
          </a:lstStyle>
          <a:p>
            <a:pPr lvl="0"/>
            <a:r>
              <a:rPr lang="en-US"/>
              <a:t>Edit master text styles</a:t>
            </a:r>
            <a:endParaRPr lang="en-GB"/>
          </a:p>
        </p:txBody>
      </p:sp>
    </p:spTree>
    <p:extLst>
      <p:ext uri="{BB962C8B-B14F-4D97-AF65-F5344CB8AC3E}">
        <p14:creationId xmlns:p14="http://schemas.microsoft.com/office/powerpoint/2010/main" val="207107924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2 Colum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740825A-DCEA-0247-95E1-09FD1566A71F}"/>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24" hasCustomPrompt="1"/>
          </p:nvPr>
        </p:nvSpPr>
        <p:spPr>
          <a:xfrm>
            <a:off x="876301" y="1189703"/>
            <a:ext cx="4737100" cy="4936460"/>
          </a:xfrm>
          <a:prstGeom prst="rect">
            <a:avLst/>
          </a:prstGeom>
        </p:spPr>
        <p:txBody>
          <a:bodyPr rIns="251999">
            <a:noAutofit/>
          </a:bodyPr>
          <a:lstStyle>
            <a:lvl1pPr marL="380990" indent="-380990">
              <a:buFont typeface="Arial" panose="020B0604020202020204" pitchFamily="34" charset="0"/>
              <a:buChar char="•"/>
              <a:defRPr sz="1200"/>
            </a:lvl1pPr>
            <a:lvl2pPr>
              <a:defRPr sz="1200"/>
            </a:lvl2pPr>
            <a:lvl3pPr>
              <a:defRPr sz="1200"/>
            </a:lvl3pPr>
          </a:lstStyle>
          <a:p>
            <a:pPr lvl="0"/>
            <a:r>
              <a:rPr lang="en-US"/>
              <a:t>Edit Master text styles</a:t>
            </a:r>
          </a:p>
          <a:p>
            <a:pPr lvl="1"/>
            <a:r>
              <a:rPr lang="en-US"/>
              <a:t>Second level</a:t>
            </a:r>
          </a:p>
          <a:p>
            <a:pPr lvl="2"/>
            <a:r>
              <a:rPr lang="en-US"/>
              <a:t>Third level</a:t>
            </a:r>
          </a:p>
        </p:txBody>
      </p:sp>
      <p:sp>
        <p:nvSpPr>
          <p:cNvPr id="9" name="Content Placeholder 2"/>
          <p:cNvSpPr>
            <a:spLocks noGrp="1"/>
          </p:cNvSpPr>
          <p:nvPr>
            <p:ph sz="quarter" idx="26" hasCustomPrompt="1"/>
          </p:nvPr>
        </p:nvSpPr>
        <p:spPr>
          <a:xfrm>
            <a:off x="6680201" y="1189703"/>
            <a:ext cx="4737100" cy="4936460"/>
          </a:xfrm>
          <a:prstGeom prst="rect">
            <a:avLst/>
          </a:prstGeom>
        </p:spPr>
        <p:txBody>
          <a:bodyPr rIns="251999">
            <a:noAutofit/>
          </a:bodyPr>
          <a:lstStyle>
            <a:lvl1pPr marL="380990" indent="-380990">
              <a:buFont typeface="Arial" panose="020B0604020202020204" pitchFamily="34" charset="0"/>
              <a:buChar char="•"/>
              <a:defRPr sz="1200"/>
            </a:lvl1pPr>
            <a:lvl2pPr>
              <a:defRPr sz="1200"/>
            </a:lvl2pPr>
            <a:lvl3pPr>
              <a:defRPr sz="1200"/>
            </a:lvl3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bg1"/>
          </a:solidFill>
        </p:spPr>
        <p:txBody>
          <a:bodyPr wrap="none">
            <a:spAutoFit/>
          </a:bodyPr>
          <a:lstStyle>
            <a:lvl1pPr>
              <a:defRPr spc="300"/>
            </a:lvl1pPr>
          </a:lstStyle>
          <a:p>
            <a:r>
              <a:rPr lang="en-US"/>
              <a:t>Click to edit Master title style</a:t>
            </a:r>
          </a:p>
        </p:txBody>
      </p:sp>
    </p:spTree>
    <p:extLst>
      <p:ext uri="{BB962C8B-B14F-4D97-AF65-F5344CB8AC3E}">
        <p14:creationId xmlns:p14="http://schemas.microsoft.com/office/powerpoint/2010/main" val="122061059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3 Column">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C732DD9-4DD1-E54C-9462-09189EEB87FF}"/>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24" hasCustomPrompt="1"/>
          </p:nvPr>
        </p:nvSpPr>
        <p:spPr>
          <a:xfrm>
            <a:off x="876301" y="1189703"/>
            <a:ext cx="3259910" cy="4936460"/>
          </a:xfrm>
          <a:prstGeom prst="rect">
            <a:avLst/>
          </a:prstGeom>
        </p:spPr>
        <p:txBody>
          <a:bodyPr rIns="251999">
            <a:noAutofit/>
          </a:bodyPr>
          <a:lstStyle>
            <a:lvl1pPr marL="380990" indent="-380990">
              <a:buFont typeface="Arial" panose="020B0604020202020204" pitchFamily="34" charset="0"/>
              <a:buChar char="•"/>
              <a:defRPr sz="1200"/>
            </a:lvl1pPr>
            <a:lvl2pPr>
              <a:defRPr sz="1200"/>
            </a:lvl2pPr>
            <a:lvl3pPr>
              <a:defRPr sz="1200"/>
            </a:lvl3pPr>
          </a:lstStyle>
          <a:p>
            <a:pPr lvl="0"/>
            <a:r>
              <a:rPr lang="en-US"/>
              <a:t>Edit Master text styles</a:t>
            </a:r>
          </a:p>
          <a:p>
            <a:pPr lvl="1"/>
            <a:r>
              <a:rPr lang="en-US"/>
              <a:t>Second level</a:t>
            </a:r>
          </a:p>
          <a:p>
            <a:pPr lvl="2"/>
            <a:r>
              <a:rPr lang="en-US"/>
              <a:t>Third level</a:t>
            </a:r>
          </a:p>
        </p:txBody>
      </p:sp>
      <p:sp>
        <p:nvSpPr>
          <p:cNvPr id="9" name="Content Placeholder 2"/>
          <p:cNvSpPr>
            <a:spLocks noGrp="1"/>
          </p:cNvSpPr>
          <p:nvPr>
            <p:ph sz="quarter" idx="26" hasCustomPrompt="1"/>
          </p:nvPr>
        </p:nvSpPr>
        <p:spPr>
          <a:xfrm>
            <a:off x="8157389" y="1189703"/>
            <a:ext cx="3259911" cy="4936460"/>
          </a:xfrm>
          <a:prstGeom prst="rect">
            <a:avLst/>
          </a:prstGeom>
        </p:spPr>
        <p:txBody>
          <a:bodyPr rIns="251999">
            <a:noAutofit/>
          </a:bodyPr>
          <a:lstStyle>
            <a:lvl1pPr marL="380990" indent="-380990">
              <a:buFont typeface="Arial" panose="020B0604020202020204" pitchFamily="34" charset="0"/>
              <a:buChar char="•"/>
              <a:defRPr sz="1200"/>
            </a:lvl1pPr>
            <a:lvl2pPr>
              <a:defRPr sz="1200"/>
            </a:lvl2pPr>
            <a:lvl3pPr>
              <a:defRPr sz="1200"/>
            </a:lvl3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09862" y="578754"/>
            <a:ext cx="5972276" cy="400110"/>
          </a:xfrm>
          <a:solidFill>
            <a:schemeClr val="bg1"/>
          </a:solidFill>
        </p:spPr>
        <p:txBody>
          <a:bodyPr wrap="none">
            <a:spAutoFit/>
          </a:bodyPr>
          <a:lstStyle>
            <a:lvl1pPr>
              <a:defRPr spc="300"/>
            </a:lvl1pPr>
          </a:lstStyle>
          <a:p>
            <a:r>
              <a:rPr lang="en-US"/>
              <a:t>Click to edit Master title style</a:t>
            </a:r>
          </a:p>
        </p:txBody>
      </p:sp>
      <p:sp>
        <p:nvSpPr>
          <p:cNvPr id="10" name="Content Placeholder 2">
            <a:extLst>
              <a:ext uri="{FF2B5EF4-FFF2-40B4-BE49-F238E27FC236}">
                <a16:creationId xmlns:a16="http://schemas.microsoft.com/office/drawing/2014/main" id="{6AF06767-FB75-7A49-808D-D73620846F89}"/>
              </a:ext>
            </a:extLst>
          </p:cNvPr>
          <p:cNvSpPr>
            <a:spLocks noGrp="1"/>
          </p:cNvSpPr>
          <p:nvPr>
            <p:ph sz="quarter" idx="27" hasCustomPrompt="1"/>
          </p:nvPr>
        </p:nvSpPr>
        <p:spPr>
          <a:xfrm>
            <a:off x="4516845" y="1189703"/>
            <a:ext cx="3259911" cy="4936460"/>
          </a:xfrm>
          <a:prstGeom prst="rect">
            <a:avLst/>
          </a:prstGeom>
        </p:spPr>
        <p:txBody>
          <a:bodyPr rIns="251999">
            <a:noAutofit/>
          </a:bodyPr>
          <a:lstStyle>
            <a:lvl1pPr marL="380990" indent="-380990">
              <a:buFont typeface="Arial" panose="020B0604020202020204" pitchFamily="34" charset="0"/>
              <a:buChar char="•"/>
              <a:defRPr sz="1200"/>
            </a:lvl1pPr>
            <a:lvl2pPr>
              <a:defRPr sz="1200"/>
            </a:lvl2pPr>
            <a:lvl3pPr>
              <a:defRPr sz="12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018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3 Column - pink">
    <p:bg>
      <p:bgPr>
        <a:solidFill>
          <a:schemeClr val="accent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F45665F-726B-124E-A6B1-4E90B6C42AFD}"/>
              </a:ext>
            </a:extLst>
          </p:cNvPr>
          <p:cNvCxnSpPr/>
          <p:nvPr userDrawn="1"/>
        </p:nvCxnSpPr>
        <p:spPr>
          <a:xfrm>
            <a:off x="479425" y="778809"/>
            <a:ext cx="11243868" cy="0"/>
          </a:xfrm>
          <a:prstGeom prst="line">
            <a:avLst/>
          </a:prstGeom>
          <a:ln w="15875">
            <a:solidFill>
              <a:schemeClr val="accent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a:spLocks noGrp="1"/>
          </p:cNvSpPr>
          <p:nvPr>
            <p:ph sz="quarter" idx="24" hasCustomPrompt="1"/>
          </p:nvPr>
        </p:nvSpPr>
        <p:spPr>
          <a:xfrm>
            <a:off x="876301" y="1189703"/>
            <a:ext cx="3259910" cy="4936460"/>
          </a:xfrm>
          <a:prstGeom prst="rect">
            <a:avLst/>
          </a:prstGeom>
        </p:spPr>
        <p:txBody>
          <a:bodyPr rIns="251999">
            <a:noAutofit/>
          </a:bodyPr>
          <a:lstStyle>
            <a:lvl1pPr marL="380990" indent="-380990">
              <a:buFont typeface="Arial" panose="020B0604020202020204" pitchFamily="34" charset="0"/>
              <a:buChar char="•"/>
              <a:defRPr sz="1200"/>
            </a:lvl1pPr>
            <a:lvl2pPr>
              <a:defRPr sz="1200"/>
            </a:lvl2pPr>
            <a:lvl3pPr>
              <a:defRPr sz="1200"/>
            </a:lvl3pPr>
          </a:lstStyle>
          <a:p>
            <a:pPr lvl="0"/>
            <a:r>
              <a:rPr lang="en-US"/>
              <a:t>Edit Master text styles</a:t>
            </a:r>
          </a:p>
          <a:p>
            <a:pPr lvl="1"/>
            <a:r>
              <a:rPr lang="en-US"/>
              <a:t>Second level</a:t>
            </a:r>
          </a:p>
          <a:p>
            <a:pPr lvl="2"/>
            <a:r>
              <a:rPr lang="en-US"/>
              <a:t>Third level</a:t>
            </a:r>
          </a:p>
        </p:txBody>
      </p:sp>
      <p:sp>
        <p:nvSpPr>
          <p:cNvPr id="9" name="Content Placeholder 2"/>
          <p:cNvSpPr>
            <a:spLocks noGrp="1"/>
          </p:cNvSpPr>
          <p:nvPr>
            <p:ph sz="quarter" idx="26" hasCustomPrompt="1"/>
          </p:nvPr>
        </p:nvSpPr>
        <p:spPr>
          <a:xfrm>
            <a:off x="8157389" y="1189703"/>
            <a:ext cx="3259911" cy="4936460"/>
          </a:xfrm>
          <a:prstGeom prst="rect">
            <a:avLst/>
          </a:prstGeom>
        </p:spPr>
        <p:txBody>
          <a:bodyPr rIns="251999">
            <a:noAutofit/>
          </a:bodyPr>
          <a:lstStyle>
            <a:lvl1pPr marL="380990" indent="-380990">
              <a:buFont typeface="Arial" panose="020B0604020202020204" pitchFamily="34" charset="0"/>
              <a:buChar char="•"/>
              <a:defRPr sz="1200"/>
            </a:lvl1pPr>
            <a:lvl2pPr>
              <a:defRPr sz="1200"/>
            </a:lvl2pPr>
            <a:lvl3pPr>
              <a:defRPr sz="1200"/>
            </a:lvl3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09862" y="578754"/>
            <a:ext cx="5972276" cy="400110"/>
          </a:xfrm>
          <a:solidFill>
            <a:schemeClr val="accent1"/>
          </a:solidFill>
        </p:spPr>
        <p:txBody>
          <a:bodyPr wrap="none">
            <a:spAutoFit/>
          </a:bodyPr>
          <a:lstStyle>
            <a:lvl1pPr>
              <a:defRPr spc="300"/>
            </a:lvl1pPr>
          </a:lstStyle>
          <a:p>
            <a:r>
              <a:rPr lang="en-US"/>
              <a:t>Click to edit Master title style</a:t>
            </a:r>
          </a:p>
        </p:txBody>
      </p:sp>
      <p:sp>
        <p:nvSpPr>
          <p:cNvPr id="10" name="Content Placeholder 2">
            <a:extLst>
              <a:ext uri="{FF2B5EF4-FFF2-40B4-BE49-F238E27FC236}">
                <a16:creationId xmlns:a16="http://schemas.microsoft.com/office/drawing/2014/main" id="{6AF06767-FB75-7A49-808D-D73620846F89}"/>
              </a:ext>
            </a:extLst>
          </p:cNvPr>
          <p:cNvSpPr>
            <a:spLocks noGrp="1"/>
          </p:cNvSpPr>
          <p:nvPr>
            <p:ph sz="quarter" idx="27" hasCustomPrompt="1"/>
          </p:nvPr>
        </p:nvSpPr>
        <p:spPr>
          <a:xfrm>
            <a:off x="4516845" y="1189703"/>
            <a:ext cx="3259911" cy="4936460"/>
          </a:xfrm>
          <a:prstGeom prst="rect">
            <a:avLst/>
          </a:prstGeom>
        </p:spPr>
        <p:txBody>
          <a:bodyPr rIns="251999">
            <a:noAutofit/>
          </a:bodyPr>
          <a:lstStyle>
            <a:lvl1pPr marL="380990" indent="-380990">
              <a:buFont typeface="Arial" panose="020B0604020202020204" pitchFamily="34" charset="0"/>
              <a:buChar char="•"/>
              <a:defRPr sz="1200"/>
            </a:lvl1pPr>
            <a:lvl2pPr>
              <a:defRPr sz="1200"/>
            </a:lvl2pPr>
            <a:lvl3pPr>
              <a:defRPr sz="12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1367182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2nd hea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70F9A43-F2DA-8A45-9E8A-B57CA95DABC5}"/>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109861" y="578754"/>
            <a:ext cx="5972276" cy="400110"/>
          </a:xfrm>
          <a:solidFill>
            <a:schemeClr val="bg1"/>
          </a:solidFill>
        </p:spPr>
        <p:txBody>
          <a:bodyPr wrap="none">
            <a:spAutoFit/>
          </a:bodyPr>
          <a:lstStyle>
            <a:lvl1pPr>
              <a:defRPr spc="30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7" name="Text Placeholder 2">
            <a:extLst>
              <a:ext uri="{FF2B5EF4-FFF2-40B4-BE49-F238E27FC236}">
                <a16:creationId xmlns:a16="http://schemas.microsoft.com/office/drawing/2014/main" id="{6A5DDB83-B869-5D46-B710-8ED6D2123009}"/>
              </a:ext>
            </a:extLst>
          </p:cNvPr>
          <p:cNvSpPr>
            <a:spLocks noGrp="1"/>
          </p:cNvSpPr>
          <p:nvPr>
            <p:ph type="body" idx="1" hasCustomPrompt="1"/>
          </p:nvPr>
        </p:nvSpPr>
        <p:spPr>
          <a:xfrm>
            <a:off x="876300" y="1188000"/>
            <a:ext cx="10541000" cy="402167"/>
          </a:xfrm>
          <a:prstGeom prst="rect">
            <a:avLst/>
          </a:prstGeom>
        </p:spPr>
        <p:txBody>
          <a:bodyPr tIns="46800" anchor="t">
            <a:noAutofit/>
          </a:bodyPr>
          <a:lstStyle>
            <a:lvl1pPr marL="0" indent="0" algn="ctr">
              <a:spcAft>
                <a:spcPct val="0"/>
              </a:spcAft>
              <a:buNone/>
              <a:defRPr sz="1600" b="0" cap="none" baseline="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Tree>
    <p:extLst>
      <p:ext uri="{BB962C8B-B14F-4D97-AF65-F5344CB8AC3E}">
        <p14:creationId xmlns:p14="http://schemas.microsoft.com/office/powerpoint/2010/main" val="400504485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nd head 30% light grey">
    <p:bg>
      <p:bgPr>
        <a:solidFill>
          <a:srgbClr val="F5F4F4"/>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3BD9D88-80B9-AB4B-A20E-2DA8F7AB94BC}"/>
              </a:ext>
            </a:extLst>
          </p:cNvPr>
          <p:cNvCxnSpPr/>
          <p:nvPr userDrawn="1"/>
        </p:nvCxnSpPr>
        <p:spPr>
          <a:xfrm>
            <a:off x="479425" y="778809"/>
            <a:ext cx="11243868" cy="0"/>
          </a:xfrm>
          <a:prstGeom prst="line">
            <a:avLst/>
          </a:prstGeom>
          <a:ln w="158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109861" y="578754"/>
            <a:ext cx="5972276" cy="400110"/>
          </a:xfrm>
          <a:solidFill>
            <a:srgbClr val="F5F4F4"/>
          </a:solidFill>
        </p:spPr>
        <p:txBody>
          <a:bodyPr wrap="none">
            <a:spAutoFit/>
          </a:bodyPr>
          <a:lstStyle>
            <a:lvl1pPr>
              <a:defRPr spc="30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7" name="Text Placeholder 2">
            <a:extLst>
              <a:ext uri="{FF2B5EF4-FFF2-40B4-BE49-F238E27FC236}">
                <a16:creationId xmlns:a16="http://schemas.microsoft.com/office/drawing/2014/main" id="{6A5DDB83-B869-5D46-B710-8ED6D2123009}"/>
              </a:ext>
            </a:extLst>
          </p:cNvPr>
          <p:cNvSpPr>
            <a:spLocks noGrp="1"/>
          </p:cNvSpPr>
          <p:nvPr>
            <p:ph type="body" idx="1" hasCustomPrompt="1"/>
          </p:nvPr>
        </p:nvSpPr>
        <p:spPr>
          <a:xfrm>
            <a:off x="876300" y="1188000"/>
            <a:ext cx="10541000" cy="402167"/>
          </a:xfrm>
          <a:prstGeom prst="rect">
            <a:avLst/>
          </a:prstGeom>
        </p:spPr>
        <p:txBody>
          <a:bodyPr tIns="46800" anchor="t">
            <a:noAutofit/>
          </a:bodyPr>
          <a:lstStyle>
            <a:lvl1pPr marL="0" indent="0" algn="ctr">
              <a:spcAft>
                <a:spcPct val="0"/>
              </a:spcAft>
              <a:buNone/>
              <a:defRPr sz="1600" b="0" cap="none" baseline="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Tree>
    <p:extLst>
      <p:ext uri="{BB962C8B-B14F-4D97-AF65-F5344CB8AC3E}">
        <p14:creationId xmlns:p14="http://schemas.microsoft.com/office/powerpoint/2010/main" val="41446151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ver option 2">
    <p:spTree>
      <p:nvGrpSpPr>
        <p:cNvPr id="1" name=""/>
        <p:cNvGrpSpPr/>
        <p:nvPr/>
      </p:nvGrpSpPr>
      <p:grpSpPr>
        <a:xfrm>
          <a:off x="0" y="0"/>
          <a:ext cx="0" cy="0"/>
          <a:chOff x="0" y="0"/>
          <a:chExt cx="0" cy="0"/>
        </a:xfrm>
      </p:grpSpPr>
      <p:pic>
        <p:nvPicPr>
          <p:cNvPr id="15" name="Picture Placeholder 12">
            <a:extLst>
              <a:ext uri="{FF2B5EF4-FFF2-40B4-BE49-F238E27FC236}">
                <a16:creationId xmlns:a16="http://schemas.microsoft.com/office/drawing/2014/main" id="{6A1AB306-0AEF-F24B-9E77-DE7C0F8EF7B2}"/>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
          <a:stretch>
            <a:fillRect/>
          </a:stretch>
        </p:blipFill>
        <p:spPr>
          <a:xfrm>
            <a:off x="0" y="1567542"/>
            <a:ext cx="12192000" cy="5290458"/>
          </a:xfrm>
          <a:prstGeom prst="rect">
            <a:avLst/>
          </a:prstGeom>
        </p:spPr>
      </p:pic>
      <p:sp>
        <p:nvSpPr>
          <p:cNvPr id="16" name="Rectangle 15">
            <a:extLst>
              <a:ext uri="{FF2B5EF4-FFF2-40B4-BE49-F238E27FC236}">
                <a16:creationId xmlns:a16="http://schemas.microsoft.com/office/drawing/2014/main" id="{B321DA2F-23F9-B540-A55E-280F7D5D38E9}"/>
              </a:ext>
            </a:extLst>
          </p:cNvPr>
          <p:cNvSpPr/>
          <p:nvPr userDrawn="1"/>
        </p:nvSpPr>
        <p:spPr>
          <a:xfrm>
            <a:off x="-1" y="1567542"/>
            <a:ext cx="12192001" cy="5290458"/>
          </a:xfrm>
          <a:prstGeom prst="rect">
            <a:avLst/>
          </a:prstGeom>
          <a:solidFill>
            <a:schemeClr val="tx1">
              <a:lumMod val="50000"/>
              <a:alpha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p:nvPr>
        </p:nvSpPr>
        <p:spPr>
          <a:xfrm>
            <a:off x="808566" y="3308474"/>
            <a:ext cx="10574868" cy="534758"/>
          </a:xfrm>
        </p:spPr>
        <p:txBody>
          <a:bodyPr anchor="ctr" anchorCtr="0">
            <a:noAutofit/>
          </a:bodyPr>
          <a:lstStyle>
            <a:lvl1pPr>
              <a:defRPr sz="3200" spc="300" baseline="0">
                <a:solidFill>
                  <a:schemeClr val="bg1"/>
                </a:solidFill>
              </a:defRPr>
            </a:lvl1pPr>
          </a:lstStyle>
          <a:p>
            <a:r>
              <a:rPr lang="en-US"/>
              <a:t>Click to edit Master title style</a:t>
            </a:r>
          </a:p>
        </p:txBody>
      </p:sp>
      <p:sp>
        <p:nvSpPr>
          <p:cNvPr id="11" name="Text Placeholder 10"/>
          <p:cNvSpPr>
            <a:spLocks noGrp="1"/>
          </p:cNvSpPr>
          <p:nvPr>
            <p:ph type="body" sz="quarter" idx="14" hasCustomPrompt="1"/>
          </p:nvPr>
        </p:nvSpPr>
        <p:spPr>
          <a:xfrm>
            <a:off x="808567" y="4034389"/>
            <a:ext cx="10574867" cy="410916"/>
          </a:xfrm>
          <a:prstGeom prst="rect">
            <a:avLst/>
          </a:prstGeom>
        </p:spPr>
        <p:txBody>
          <a:bodyPr tIns="0" anchor="t">
            <a:noAutofit/>
          </a:bodyPr>
          <a:lstStyle>
            <a:lvl1pPr marL="0" indent="0" algn="ctr">
              <a:buNone/>
              <a:defRPr sz="1600">
                <a:solidFill>
                  <a:schemeClr val="bg1"/>
                </a:solidFill>
                <a:latin typeface="+mn-lt"/>
                <a:cs typeface="Arial" panose="020B0604020202020204" pitchFamily="34" charset="0"/>
              </a:defRPr>
            </a:lvl1pPr>
          </a:lstStyle>
          <a:p>
            <a:pPr lvl="0"/>
            <a:r>
              <a:rPr lang="en-US"/>
              <a:t>Edit Master text styles</a:t>
            </a:r>
            <a:endParaRPr lang="en-GB"/>
          </a:p>
        </p:txBody>
      </p:sp>
      <p:cxnSp>
        <p:nvCxnSpPr>
          <p:cNvPr id="13" name="Straight Connector 12">
            <a:extLst>
              <a:ext uri="{FF2B5EF4-FFF2-40B4-BE49-F238E27FC236}">
                <a16:creationId xmlns:a16="http://schemas.microsoft.com/office/drawing/2014/main" id="{118B8FB4-9D2F-B249-B017-01EBB4F90003}"/>
              </a:ext>
            </a:extLst>
          </p:cNvPr>
          <p:cNvCxnSpPr/>
          <p:nvPr userDrawn="1"/>
        </p:nvCxnSpPr>
        <p:spPr>
          <a:xfrm>
            <a:off x="5930245" y="3934676"/>
            <a:ext cx="331511"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BB7B2422-7B2F-4F40-A937-2BF1DDE55A0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96803" y="311456"/>
            <a:ext cx="2065455" cy="858913"/>
          </a:xfrm>
          <a:prstGeom prst="rect">
            <a:avLst/>
          </a:prstGeom>
        </p:spPr>
      </p:pic>
    </p:spTree>
    <p:extLst>
      <p:ext uri="{BB962C8B-B14F-4D97-AF65-F5344CB8AC3E}">
        <p14:creationId xmlns:p14="http://schemas.microsoft.com/office/powerpoint/2010/main" val="146910574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D4BC28-4C00-AD4D-8406-CF0956B11CBC}"/>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110390" y="578754"/>
            <a:ext cx="5972276" cy="400110"/>
          </a:xfrm>
          <a:solidFill>
            <a:schemeClr val="bg1"/>
          </a:solidFill>
        </p:spPr>
        <p:txBody>
          <a:bodyPr wrap="none">
            <a:spAutoFit/>
          </a:bodyPr>
          <a:lstStyle>
            <a:lvl1pPr>
              <a:defRPr spc="30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Tree>
    <p:extLst>
      <p:ext uri="{BB962C8B-B14F-4D97-AF65-F5344CB8AC3E}">
        <p14:creationId xmlns:p14="http://schemas.microsoft.com/office/powerpoint/2010/main" val="15711039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30% light grey">
    <p:bg>
      <p:bgPr>
        <a:solidFill>
          <a:srgbClr val="F5F4F4"/>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D4BC28-4C00-AD4D-8406-CF0956B11CBC}"/>
              </a:ext>
            </a:extLst>
          </p:cNvPr>
          <p:cNvCxnSpPr/>
          <p:nvPr userDrawn="1"/>
        </p:nvCxnSpPr>
        <p:spPr>
          <a:xfrm>
            <a:off x="479425" y="778809"/>
            <a:ext cx="11243868" cy="0"/>
          </a:xfrm>
          <a:prstGeom prst="line">
            <a:avLst/>
          </a:prstGeom>
          <a:ln w="15875">
            <a:solidFill>
              <a:schemeClr val="tx2">
                <a:lumMod val="90000"/>
              </a:schemeClr>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2" name="Title 1"/>
          <p:cNvSpPr>
            <a:spLocks noGrp="1"/>
          </p:cNvSpPr>
          <p:nvPr>
            <p:ph type="title"/>
          </p:nvPr>
        </p:nvSpPr>
        <p:spPr>
          <a:xfrm>
            <a:off x="3110390" y="578754"/>
            <a:ext cx="5972276" cy="400110"/>
          </a:xfrm>
          <a:solidFill>
            <a:srgbClr val="F5F4F4"/>
          </a:solidFill>
        </p:spPr>
        <p:txBody>
          <a:bodyPr wrap="none">
            <a:spAutoFit/>
          </a:bodyPr>
          <a:lstStyle>
            <a:lvl1pPr>
              <a:defRPr spc="300">
                <a:solidFill>
                  <a:schemeClr val="tx1"/>
                </a:solidFill>
              </a:defRPr>
            </a:lvl1pPr>
          </a:lstStyle>
          <a:p>
            <a:r>
              <a:rPr lang="en-US"/>
              <a:t>Click to edit Master title style</a:t>
            </a:r>
          </a:p>
        </p:txBody>
      </p:sp>
    </p:spTree>
    <p:extLst>
      <p:ext uri="{BB962C8B-B14F-4D97-AF65-F5344CB8AC3E}">
        <p14:creationId xmlns:p14="http://schemas.microsoft.com/office/powerpoint/2010/main" val="8501182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ONLY on pink">
    <p:bg>
      <p:bgPr>
        <a:solidFill>
          <a:schemeClr val="accent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0F5CB6F-D442-AE46-A02F-9EF51ADD2722}"/>
              </a:ext>
            </a:extLst>
          </p:cNvPr>
          <p:cNvCxnSpPr/>
          <p:nvPr userDrawn="1"/>
        </p:nvCxnSpPr>
        <p:spPr>
          <a:xfrm>
            <a:off x="479425" y="778809"/>
            <a:ext cx="11243868" cy="0"/>
          </a:xfrm>
          <a:prstGeom prst="line">
            <a:avLst/>
          </a:prstGeom>
          <a:ln w="15875">
            <a:solidFill>
              <a:schemeClr val="accent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109861" y="578754"/>
            <a:ext cx="5972276" cy="400110"/>
          </a:xfrm>
          <a:solidFill>
            <a:schemeClr val="accent1"/>
          </a:solidFill>
        </p:spPr>
        <p:txBody>
          <a:bodyPr wrap="none">
            <a:spAutoFit/>
          </a:bodyPr>
          <a:lstStyle>
            <a:lvl1pPr>
              <a:defRPr spc="30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4165600" y="6498847"/>
            <a:ext cx="3860800" cy="203708"/>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lvl1pPr>
              <a:defRPr>
                <a:solidFill>
                  <a:schemeClr val="tx1"/>
                </a:solidFill>
              </a:defRPr>
            </a:lvl1pPr>
          </a:lstStyle>
          <a:p>
            <a:fld id="{3B340CF7-E868-0C48-A5F0-6EF05F7A4C9C}" type="slidenum">
              <a:rPr lang="en-US" smtClean="0"/>
              <a:t>‹#›</a:t>
            </a:fld>
            <a:endParaRPr lang="en-US"/>
          </a:p>
        </p:txBody>
      </p:sp>
    </p:spTree>
    <p:extLst>
      <p:ext uri="{BB962C8B-B14F-4D97-AF65-F5344CB8AC3E}">
        <p14:creationId xmlns:p14="http://schemas.microsoft.com/office/powerpoint/2010/main" val="92702138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ONLY on grey">
    <p:bg>
      <p:bgPr>
        <a:solidFill>
          <a:schemeClr val="tx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4B6F28E-D0A5-3842-9AF1-A921C12386D7}"/>
              </a:ext>
            </a:extLst>
          </p:cNvPr>
          <p:cNvCxnSpPr/>
          <p:nvPr userDrawn="1"/>
        </p:nvCxnSpPr>
        <p:spPr>
          <a:xfrm>
            <a:off x="479425" y="778809"/>
            <a:ext cx="11243868" cy="0"/>
          </a:xfrm>
          <a:prstGeom prst="line">
            <a:avLst/>
          </a:prstGeom>
          <a:ln w="15875">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110390" y="578754"/>
            <a:ext cx="5972276" cy="400110"/>
          </a:xfrm>
          <a:solidFill>
            <a:schemeClr val="tx2"/>
          </a:solidFill>
        </p:spPr>
        <p:txBody>
          <a:bodyPr wrap="none">
            <a:spAutoFit/>
          </a:bodyPr>
          <a:lstStyle>
            <a:lvl1pPr>
              <a:defRPr spc="30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4165600" y="6498847"/>
            <a:ext cx="3860800" cy="203708"/>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lvl1pPr>
              <a:defRPr>
                <a:solidFill>
                  <a:schemeClr val="tx1"/>
                </a:solidFill>
              </a:defRPr>
            </a:lvl1pPr>
          </a:lstStyle>
          <a:p>
            <a:fld id="{3B340CF7-E868-0C48-A5F0-6EF05F7A4C9C}" type="slidenum">
              <a:rPr lang="en-US" smtClean="0"/>
              <a:t>‹#›</a:t>
            </a:fld>
            <a:endParaRPr lang="en-US"/>
          </a:p>
        </p:txBody>
      </p:sp>
    </p:spTree>
    <p:extLst>
      <p:ext uri="{BB962C8B-B14F-4D97-AF65-F5344CB8AC3E}">
        <p14:creationId xmlns:p14="http://schemas.microsoft.com/office/powerpoint/2010/main" val="100424288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le ONLY on dark grey">
    <p:bg>
      <p:bgPr>
        <a:solidFill>
          <a:schemeClr val="tx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4B6F28E-D0A5-3842-9AF1-A921C12386D7}"/>
              </a:ext>
            </a:extLst>
          </p:cNvPr>
          <p:cNvCxnSpPr/>
          <p:nvPr userDrawn="1"/>
        </p:nvCxnSpPr>
        <p:spPr>
          <a:xfrm>
            <a:off x="479425" y="778809"/>
            <a:ext cx="11243868" cy="0"/>
          </a:xfrm>
          <a:prstGeom prst="line">
            <a:avLst/>
          </a:prstGeom>
          <a:ln w="15875">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110390" y="578754"/>
            <a:ext cx="5972276" cy="400110"/>
          </a:xfrm>
          <a:solidFill>
            <a:schemeClr val="tx1"/>
          </a:solidFill>
        </p:spPr>
        <p:txBody>
          <a:bodyPr wrap="none">
            <a:spAutoFit/>
          </a:bodyPr>
          <a:lstStyle>
            <a:lvl1pPr>
              <a:defRPr spc="30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4165600" y="6498847"/>
            <a:ext cx="3860800" cy="203708"/>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lvl1pPr>
              <a:defRPr>
                <a:solidFill>
                  <a:schemeClr val="tx1"/>
                </a:solidFill>
              </a:defRPr>
            </a:lvl1pPr>
          </a:lstStyle>
          <a:p>
            <a:fld id="{3B340CF7-E868-0C48-A5F0-6EF05F7A4C9C}" type="slidenum">
              <a:rPr lang="en-US" smtClean="0"/>
              <a:t>‹#›</a:t>
            </a:fld>
            <a:endParaRPr lang="en-US"/>
          </a:p>
        </p:txBody>
      </p:sp>
    </p:spTree>
    <p:extLst>
      <p:ext uri="{BB962C8B-B14F-4D97-AF65-F5344CB8AC3E}">
        <p14:creationId xmlns:p14="http://schemas.microsoft.com/office/powerpoint/2010/main" val="222688757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sp>
        <p:nvSpPr>
          <p:cNvPr id="6" name="Slide Number Placeholder 5"/>
          <p:cNvSpPr>
            <a:spLocks noGrp="1"/>
          </p:cNvSpPr>
          <p:nvPr>
            <p:ph type="sldNum" sz="quarter" idx="11"/>
          </p:nvPr>
        </p:nvSpPr>
        <p:spPr/>
        <p:txBody>
          <a:bodyPr/>
          <a:lstStyle/>
          <a:p>
            <a:fld id="{3B340CF7-E868-0C48-A5F0-6EF05F7A4C9C}" type="slidenum">
              <a:rPr lang="en-US" smtClean="0"/>
              <a:t>‹#›</a:t>
            </a:fld>
            <a:endParaRPr lang="en-US"/>
          </a:p>
        </p:txBody>
      </p:sp>
    </p:spTree>
    <p:extLst>
      <p:ext uri="{BB962C8B-B14F-4D97-AF65-F5344CB8AC3E}">
        <p14:creationId xmlns:p14="http://schemas.microsoft.com/office/powerpoint/2010/main" val="65992417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E4271B3-6788-C942-80C7-7E507E60E2BF}"/>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109862" y="578754"/>
            <a:ext cx="5972276" cy="400110"/>
          </a:xfrm>
          <a:solidFill>
            <a:schemeClr val="bg1"/>
          </a:solidFill>
        </p:spPr>
        <p:txBody>
          <a:bodyPr wrap="none">
            <a:spAutoFit/>
          </a:bodyPr>
          <a:lstStyle>
            <a:lvl1pPr>
              <a:defRPr spc="30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Picture Placeholder 6"/>
          <p:cNvSpPr>
            <a:spLocks noGrp="1"/>
          </p:cNvSpPr>
          <p:nvPr>
            <p:ph type="pic" sz="quarter" idx="13"/>
          </p:nvPr>
        </p:nvSpPr>
        <p:spPr>
          <a:xfrm>
            <a:off x="0" y="1445343"/>
            <a:ext cx="12192000" cy="5412656"/>
          </a:xfrm>
          <a:prstGeom prst="rect">
            <a:avLst/>
          </a:prstGeom>
        </p:spPr>
        <p:txBody>
          <a:bodyPr/>
          <a:lstStyle/>
          <a:p>
            <a:r>
              <a:rPr lang="en-US"/>
              <a:t>Click icon to add picture</a:t>
            </a:r>
          </a:p>
        </p:txBody>
      </p:sp>
    </p:spTree>
    <p:extLst>
      <p:ext uri="{BB962C8B-B14F-4D97-AF65-F5344CB8AC3E}">
        <p14:creationId xmlns:p14="http://schemas.microsoft.com/office/powerpoint/2010/main" val="7347212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RGET GUEST">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EC96A5DD-7B80-634A-BD2E-4FDC57FA041F}"/>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bg1"/>
          </a:solidFill>
        </p:spPr>
        <p:txBody>
          <a:bodyPr wrap="none">
            <a:spAutoFit/>
          </a:bodyPr>
          <a:lstStyle>
            <a:lvl1pPr>
              <a:defRPr spc="300"/>
            </a:lvl1pPr>
          </a:lstStyle>
          <a:p>
            <a:r>
              <a:rPr lang="en-US"/>
              <a:t>Click to edit Master title style</a:t>
            </a:r>
          </a:p>
        </p:txBody>
      </p:sp>
      <p:sp>
        <p:nvSpPr>
          <p:cNvPr id="24" name="Picture Placeholder 14"/>
          <p:cNvSpPr>
            <a:spLocks noGrp="1"/>
          </p:cNvSpPr>
          <p:nvPr>
            <p:ph type="pic" sz="quarter" idx="23"/>
          </p:nvPr>
        </p:nvSpPr>
        <p:spPr>
          <a:xfrm>
            <a:off x="884773" y="1172784"/>
            <a:ext cx="2438401" cy="1638149"/>
          </a:xfrm>
          <a:prstGeom prst="rect">
            <a:avLst/>
          </a:prstGeom>
        </p:spPr>
        <p:txBody>
          <a:bodyPr/>
          <a:lstStyle/>
          <a:p>
            <a:r>
              <a:rPr lang="en-US"/>
              <a:t>Click icon to add picture</a:t>
            </a:r>
          </a:p>
        </p:txBody>
      </p:sp>
      <p:sp>
        <p:nvSpPr>
          <p:cNvPr id="12" name="Content Placeholder 2"/>
          <p:cNvSpPr>
            <a:spLocks noGrp="1"/>
          </p:cNvSpPr>
          <p:nvPr>
            <p:ph sz="quarter" idx="24"/>
          </p:nvPr>
        </p:nvSpPr>
        <p:spPr>
          <a:xfrm>
            <a:off x="903695" y="2997200"/>
            <a:ext cx="5056838" cy="2716212"/>
          </a:xfrm>
          <a:prstGeom prst="rect">
            <a:avLst/>
          </a:prstGeom>
        </p:spPr>
        <p:txBody>
          <a:bodyPr rIns="251999"/>
          <a:lstStyle>
            <a:lvl1pPr marL="380990" indent="-380990">
              <a:buFont typeface="Arial" panose="020B0604020202020204" pitchFamily="34" charset="0"/>
              <a:buChar char="•"/>
              <a:defRPr/>
            </a:lvl1pPr>
            <a:lvl2pPr>
              <a:defRPr/>
            </a:lvl2pPr>
            <a:lvl3pPr>
              <a:defRPr/>
            </a:lvl3pPr>
          </a:lstStyle>
          <a:p>
            <a:pPr lvl="0"/>
            <a:r>
              <a:rPr lang="en-US"/>
              <a:t>Edit Master text styles</a:t>
            </a:r>
          </a:p>
          <a:p>
            <a:pPr lvl="1"/>
            <a:r>
              <a:rPr lang="en-US"/>
              <a:t>Second level</a:t>
            </a:r>
          </a:p>
          <a:p>
            <a:pPr lvl="2"/>
            <a:r>
              <a:rPr lang="en-US"/>
              <a:t>Third level</a:t>
            </a:r>
          </a:p>
        </p:txBody>
      </p:sp>
      <p:sp>
        <p:nvSpPr>
          <p:cNvPr id="9" name="Picture Placeholder 14">
            <a:extLst>
              <a:ext uri="{FF2B5EF4-FFF2-40B4-BE49-F238E27FC236}">
                <a16:creationId xmlns:a16="http://schemas.microsoft.com/office/drawing/2014/main" id="{6C48F086-C873-E74A-A7A7-D4A3DFFCE09B}"/>
              </a:ext>
            </a:extLst>
          </p:cNvPr>
          <p:cNvSpPr>
            <a:spLocks noGrp="1"/>
          </p:cNvSpPr>
          <p:nvPr>
            <p:ph type="pic" sz="quarter" idx="25"/>
          </p:nvPr>
        </p:nvSpPr>
        <p:spPr>
          <a:xfrm>
            <a:off x="3505200" y="1172784"/>
            <a:ext cx="2438401" cy="1638149"/>
          </a:xfrm>
          <a:prstGeom prst="rect">
            <a:avLst/>
          </a:prstGeom>
        </p:spPr>
        <p:txBody>
          <a:bodyPr/>
          <a:lstStyle/>
          <a:p>
            <a:r>
              <a:rPr lang="en-US"/>
              <a:t>Click icon to add picture</a:t>
            </a:r>
          </a:p>
        </p:txBody>
      </p:sp>
      <p:sp>
        <p:nvSpPr>
          <p:cNvPr id="11" name="Content Placeholder 2">
            <a:extLst>
              <a:ext uri="{FF2B5EF4-FFF2-40B4-BE49-F238E27FC236}">
                <a16:creationId xmlns:a16="http://schemas.microsoft.com/office/drawing/2014/main" id="{17B09592-2CEC-434A-92D4-3361C81AEDBC}"/>
              </a:ext>
            </a:extLst>
          </p:cNvPr>
          <p:cNvSpPr>
            <a:spLocks noGrp="1"/>
          </p:cNvSpPr>
          <p:nvPr>
            <p:ph sz="quarter" idx="26"/>
          </p:nvPr>
        </p:nvSpPr>
        <p:spPr>
          <a:xfrm>
            <a:off x="6290734" y="2997200"/>
            <a:ext cx="5056838" cy="2716212"/>
          </a:xfrm>
          <a:prstGeom prst="rect">
            <a:avLst/>
          </a:prstGeom>
        </p:spPr>
        <p:txBody>
          <a:bodyPr rIns="251999"/>
          <a:lstStyle>
            <a:lvl1pPr marL="380990" indent="-380990">
              <a:buFont typeface="Arial" panose="020B0604020202020204" pitchFamily="34" charset="0"/>
              <a:buChar char="•"/>
              <a:defRPr/>
            </a:lvl1pPr>
            <a:lvl2pPr>
              <a:defRPr/>
            </a:lvl2pPr>
            <a:lvl3pPr>
              <a:defRPr/>
            </a:lvl3pPr>
          </a:lstStyle>
          <a:p>
            <a:pPr lvl="0"/>
            <a:r>
              <a:rPr lang="en-US"/>
              <a:t>Edit Master text styles</a:t>
            </a:r>
          </a:p>
          <a:p>
            <a:pPr lvl="1"/>
            <a:r>
              <a:rPr lang="en-US"/>
              <a:t>Second level</a:t>
            </a:r>
          </a:p>
          <a:p>
            <a:pPr lvl="2"/>
            <a:r>
              <a:rPr lang="en-US"/>
              <a:t>Third level</a:t>
            </a:r>
          </a:p>
        </p:txBody>
      </p:sp>
      <p:sp>
        <p:nvSpPr>
          <p:cNvPr id="13" name="Picture Placeholder 14">
            <a:extLst>
              <a:ext uri="{FF2B5EF4-FFF2-40B4-BE49-F238E27FC236}">
                <a16:creationId xmlns:a16="http://schemas.microsoft.com/office/drawing/2014/main" id="{D2C8FF1A-2353-E14E-B423-CB2667D51E37}"/>
              </a:ext>
            </a:extLst>
          </p:cNvPr>
          <p:cNvSpPr>
            <a:spLocks noGrp="1"/>
          </p:cNvSpPr>
          <p:nvPr>
            <p:ph type="pic" sz="quarter" idx="27"/>
          </p:nvPr>
        </p:nvSpPr>
        <p:spPr>
          <a:xfrm>
            <a:off x="6286505" y="1172784"/>
            <a:ext cx="2438401" cy="1638149"/>
          </a:xfrm>
          <a:prstGeom prst="rect">
            <a:avLst/>
          </a:prstGeom>
        </p:spPr>
        <p:txBody>
          <a:bodyPr/>
          <a:lstStyle/>
          <a:p>
            <a:r>
              <a:rPr lang="en-US"/>
              <a:t>Click icon to add picture</a:t>
            </a:r>
          </a:p>
        </p:txBody>
      </p:sp>
      <p:sp>
        <p:nvSpPr>
          <p:cNvPr id="14" name="Picture Placeholder 14">
            <a:extLst>
              <a:ext uri="{FF2B5EF4-FFF2-40B4-BE49-F238E27FC236}">
                <a16:creationId xmlns:a16="http://schemas.microsoft.com/office/drawing/2014/main" id="{817D5F5F-3815-3849-BB81-E5642C8A63C4}"/>
              </a:ext>
            </a:extLst>
          </p:cNvPr>
          <p:cNvSpPr>
            <a:spLocks noGrp="1"/>
          </p:cNvSpPr>
          <p:nvPr>
            <p:ph type="pic" sz="quarter" idx="28"/>
          </p:nvPr>
        </p:nvSpPr>
        <p:spPr>
          <a:xfrm>
            <a:off x="8906932" y="1172784"/>
            <a:ext cx="2438401" cy="1638149"/>
          </a:xfrm>
          <a:prstGeom prst="rect">
            <a:avLst/>
          </a:prstGeom>
        </p:spPr>
        <p:txBody>
          <a:bodyPr/>
          <a:lstStyle/>
          <a:p>
            <a:r>
              <a:rPr lang="en-US"/>
              <a:t>Click icon to add picture</a:t>
            </a:r>
          </a:p>
        </p:txBody>
      </p:sp>
    </p:spTree>
    <p:extLst>
      <p:ext uri="{BB962C8B-B14F-4D97-AF65-F5344CB8AC3E}">
        <p14:creationId xmlns:p14="http://schemas.microsoft.com/office/powerpoint/2010/main" val="33364516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HG commercial strategy">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9109577A-0623-FD4C-9179-C3681111CA81}"/>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hasCustomPrompt="1"/>
          </p:nvPr>
        </p:nvSpPr>
        <p:spPr>
          <a:xfrm>
            <a:off x="3110148" y="424880"/>
            <a:ext cx="5972276" cy="707886"/>
          </a:xfrm>
          <a:solidFill>
            <a:schemeClr val="bg1"/>
          </a:solidFill>
        </p:spPr>
        <p:txBody>
          <a:bodyPr wrap="none">
            <a:spAutoFit/>
          </a:bodyPr>
          <a:lstStyle>
            <a:lvl1pPr>
              <a:defRPr spc="300"/>
            </a:lvl1pPr>
          </a:lstStyle>
          <a:p>
            <a:r>
              <a:rPr lang="en-US"/>
              <a:t>Click to edit Master title style</a:t>
            </a:r>
            <a:br>
              <a:rPr lang="en-US"/>
            </a:br>
            <a:r>
              <a:rPr lang="en-US"/>
              <a:t>second line here</a:t>
            </a:r>
          </a:p>
        </p:txBody>
      </p:sp>
      <p:sp>
        <p:nvSpPr>
          <p:cNvPr id="24" name="Picture Placeholder 14"/>
          <p:cNvSpPr>
            <a:spLocks noGrp="1"/>
          </p:cNvSpPr>
          <p:nvPr>
            <p:ph type="pic" sz="quarter" idx="23"/>
          </p:nvPr>
        </p:nvSpPr>
        <p:spPr>
          <a:xfrm>
            <a:off x="884773" y="1456443"/>
            <a:ext cx="2501894" cy="4546800"/>
          </a:xfrm>
          <a:prstGeom prst="rect">
            <a:avLst/>
          </a:prstGeom>
        </p:spPr>
        <p:txBody>
          <a:bodyPr/>
          <a:lstStyle/>
          <a:p>
            <a:r>
              <a:rPr lang="en-US"/>
              <a:t>Click icon to add picture</a:t>
            </a:r>
          </a:p>
        </p:txBody>
      </p:sp>
      <p:sp>
        <p:nvSpPr>
          <p:cNvPr id="12" name="Content Placeholder 2"/>
          <p:cNvSpPr>
            <a:spLocks noGrp="1"/>
          </p:cNvSpPr>
          <p:nvPr>
            <p:ph sz="quarter" idx="24" hasCustomPrompt="1"/>
          </p:nvPr>
        </p:nvSpPr>
        <p:spPr>
          <a:xfrm>
            <a:off x="884773" y="6028643"/>
            <a:ext cx="2502000" cy="284400"/>
          </a:xfrm>
          <a:prstGeom prst="rect">
            <a:avLst/>
          </a:prstGeom>
          <a:noFill/>
        </p:spPr>
        <p:txBody>
          <a:bodyPr lIns="36000" tIns="18000" rIns="36000" bIns="36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
        <p:nvSpPr>
          <p:cNvPr id="15" name="Picture Placeholder 14">
            <a:extLst>
              <a:ext uri="{FF2B5EF4-FFF2-40B4-BE49-F238E27FC236}">
                <a16:creationId xmlns:a16="http://schemas.microsoft.com/office/drawing/2014/main" id="{227D8CED-8815-874E-8B2C-A0C68551AF01}"/>
              </a:ext>
            </a:extLst>
          </p:cNvPr>
          <p:cNvSpPr>
            <a:spLocks noGrp="1"/>
          </p:cNvSpPr>
          <p:nvPr>
            <p:ph type="pic" sz="quarter" idx="28"/>
          </p:nvPr>
        </p:nvSpPr>
        <p:spPr>
          <a:xfrm>
            <a:off x="3581401" y="1456443"/>
            <a:ext cx="2501894" cy="4546800"/>
          </a:xfrm>
          <a:prstGeom prst="rect">
            <a:avLst/>
          </a:prstGeom>
        </p:spPr>
        <p:txBody>
          <a:bodyPr/>
          <a:lstStyle/>
          <a:p>
            <a:r>
              <a:rPr lang="en-US"/>
              <a:t>Click icon to add picture</a:t>
            </a:r>
          </a:p>
        </p:txBody>
      </p:sp>
      <p:sp>
        <p:nvSpPr>
          <p:cNvPr id="16" name="Picture Placeholder 14">
            <a:extLst>
              <a:ext uri="{FF2B5EF4-FFF2-40B4-BE49-F238E27FC236}">
                <a16:creationId xmlns:a16="http://schemas.microsoft.com/office/drawing/2014/main" id="{774BC900-E307-8849-BE27-5750DA3582FF}"/>
              </a:ext>
            </a:extLst>
          </p:cNvPr>
          <p:cNvSpPr>
            <a:spLocks noGrp="1"/>
          </p:cNvSpPr>
          <p:nvPr>
            <p:ph type="pic" sz="quarter" idx="29"/>
          </p:nvPr>
        </p:nvSpPr>
        <p:spPr>
          <a:xfrm>
            <a:off x="6265336" y="1456443"/>
            <a:ext cx="2501894" cy="4546800"/>
          </a:xfrm>
          <a:prstGeom prst="rect">
            <a:avLst/>
          </a:prstGeom>
        </p:spPr>
        <p:txBody>
          <a:bodyPr/>
          <a:lstStyle/>
          <a:p>
            <a:r>
              <a:rPr lang="en-US"/>
              <a:t>Click icon to add picture</a:t>
            </a:r>
          </a:p>
        </p:txBody>
      </p:sp>
      <p:sp>
        <p:nvSpPr>
          <p:cNvPr id="17" name="Picture Placeholder 14">
            <a:extLst>
              <a:ext uri="{FF2B5EF4-FFF2-40B4-BE49-F238E27FC236}">
                <a16:creationId xmlns:a16="http://schemas.microsoft.com/office/drawing/2014/main" id="{E04EA438-8D36-BF45-BB4F-EEE522F6CF74}"/>
              </a:ext>
            </a:extLst>
          </p:cNvPr>
          <p:cNvSpPr>
            <a:spLocks noGrp="1"/>
          </p:cNvSpPr>
          <p:nvPr>
            <p:ph type="pic" sz="quarter" idx="30"/>
          </p:nvPr>
        </p:nvSpPr>
        <p:spPr>
          <a:xfrm>
            <a:off x="8940801" y="1456443"/>
            <a:ext cx="2501894" cy="4546800"/>
          </a:xfrm>
          <a:prstGeom prst="rect">
            <a:avLst/>
          </a:prstGeom>
        </p:spPr>
        <p:txBody>
          <a:bodyPr/>
          <a:lstStyle/>
          <a:p>
            <a:r>
              <a:rPr lang="en-US"/>
              <a:t>Click icon to add picture</a:t>
            </a:r>
          </a:p>
        </p:txBody>
      </p:sp>
      <p:sp>
        <p:nvSpPr>
          <p:cNvPr id="18" name="Content Placeholder 2">
            <a:extLst>
              <a:ext uri="{FF2B5EF4-FFF2-40B4-BE49-F238E27FC236}">
                <a16:creationId xmlns:a16="http://schemas.microsoft.com/office/drawing/2014/main" id="{B56A0F38-DE04-C241-A0EB-68FEA3713F3D}"/>
              </a:ext>
            </a:extLst>
          </p:cNvPr>
          <p:cNvSpPr>
            <a:spLocks noGrp="1"/>
          </p:cNvSpPr>
          <p:nvPr>
            <p:ph sz="quarter" idx="31" hasCustomPrompt="1"/>
          </p:nvPr>
        </p:nvSpPr>
        <p:spPr>
          <a:xfrm>
            <a:off x="3581401" y="6028643"/>
            <a:ext cx="2502000" cy="284400"/>
          </a:xfrm>
          <a:prstGeom prst="rect">
            <a:avLst/>
          </a:prstGeom>
          <a:noFill/>
        </p:spPr>
        <p:txBody>
          <a:bodyPr lIns="36000" tIns="18000" rIns="36000" bIns="36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200">
                <a:solidFill>
                  <a:schemeClr val="bg2"/>
                </a:solidFill>
                <a:latin typeface="Arial" panose="020B0604020202020204" pitchFamily="34" charset="0"/>
                <a:cs typeface="Arial" panose="020B0604020202020204" pitchFamily="34" charset="0"/>
              </a:defRPr>
            </a:lvl2pPr>
            <a:lvl3pPr marL="478355" indent="0">
              <a:buNone/>
              <a:defRPr sz="1200">
                <a:solidFill>
                  <a:schemeClr val="bg2"/>
                </a:solidFill>
                <a:latin typeface="Arial" panose="020B0604020202020204" pitchFamily="34" charset="0"/>
                <a:cs typeface="Arial" panose="020B0604020202020204" pitchFamily="34" charset="0"/>
              </a:defRPr>
            </a:lvl3pPr>
          </a:lstStyle>
          <a:p>
            <a:pPr lvl="0"/>
            <a:r>
              <a:rPr lang="en-US"/>
              <a:t>Edit Master text styles</a:t>
            </a:r>
          </a:p>
        </p:txBody>
      </p:sp>
      <p:sp>
        <p:nvSpPr>
          <p:cNvPr id="19" name="Content Placeholder 2">
            <a:extLst>
              <a:ext uri="{FF2B5EF4-FFF2-40B4-BE49-F238E27FC236}">
                <a16:creationId xmlns:a16="http://schemas.microsoft.com/office/drawing/2014/main" id="{83C3D667-1BDD-C541-AD94-E2A9B135147A}"/>
              </a:ext>
            </a:extLst>
          </p:cNvPr>
          <p:cNvSpPr>
            <a:spLocks noGrp="1"/>
          </p:cNvSpPr>
          <p:nvPr>
            <p:ph sz="quarter" idx="32" hasCustomPrompt="1"/>
          </p:nvPr>
        </p:nvSpPr>
        <p:spPr>
          <a:xfrm>
            <a:off x="6265336" y="6028643"/>
            <a:ext cx="2502000" cy="284400"/>
          </a:xfrm>
          <a:prstGeom prst="rect">
            <a:avLst/>
          </a:prstGeom>
          <a:noFill/>
        </p:spPr>
        <p:txBody>
          <a:bodyPr lIns="36000" tIns="18000" rIns="36000" bIns="36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200">
                <a:solidFill>
                  <a:schemeClr val="bg2"/>
                </a:solidFill>
                <a:latin typeface="Arial" panose="020B0604020202020204" pitchFamily="34" charset="0"/>
                <a:cs typeface="Arial" panose="020B0604020202020204" pitchFamily="34" charset="0"/>
              </a:defRPr>
            </a:lvl2pPr>
            <a:lvl3pPr marL="478355" indent="0">
              <a:buNone/>
              <a:defRPr sz="1200">
                <a:solidFill>
                  <a:schemeClr val="bg2"/>
                </a:solidFill>
                <a:latin typeface="Arial" panose="020B0604020202020204" pitchFamily="34" charset="0"/>
                <a:cs typeface="Arial" panose="020B0604020202020204" pitchFamily="34" charset="0"/>
              </a:defRPr>
            </a:lvl3pPr>
          </a:lstStyle>
          <a:p>
            <a:pPr lvl="0"/>
            <a:r>
              <a:rPr lang="en-US"/>
              <a:t>Edit Master text styles</a:t>
            </a:r>
          </a:p>
        </p:txBody>
      </p:sp>
      <p:sp>
        <p:nvSpPr>
          <p:cNvPr id="20" name="Content Placeholder 2">
            <a:extLst>
              <a:ext uri="{FF2B5EF4-FFF2-40B4-BE49-F238E27FC236}">
                <a16:creationId xmlns:a16="http://schemas.microsoft.com/office/drawing/2014/main" id="{164CF816-73D2-F241-AA7C-71D8CE0FECFA}"/>
              </a:ext>
            </a:extLst>
          </p:cNvPr>
          <p:cNvSpPr>
            <a:spLocks noGrp="1"/>
          </p:cNvSpPr>
          <p:nvPr>
            <p:ph sz="quarter" idx="33" hasCustomPrompt="1"/>
          </p:nvPr>
        </p:nvSpPr>
        <p:spPr>
          <a:xfrm>
            <a:off x="8940801" y="6028643"/>
            <a:ext cx="2502000" cy="284400"/>
          </a:xfrm>
          <a:prstGeom prst="rect">
            <a:avLst/>
          </a:prstGeom>
          <a:noFill/>
        </p:spPr>
        <p:txBody>
          <a:bodyPr lIns="36000" tIns="18000" rIns="36000" bIns="36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200">
                <a:solidFill>
                  <a:schemeClr val="bg2"/>
                </a:solidFill>
                <a:latin typeface="Arial" panose="020B0604020202020204" pitchFamily="34" charset="0"/>
                <a:cs typeface="Arial" panose="020B0604020202020204" pitchFamily="34" charset="0"/>
              </a:defRPr>
            </a:lvl2pPr>
            <a:lvl3pPr marL="478355" indent="0">
              <a:buNone/>
              <a:defRPr sz="1200">
                <a:solidFill>
                  <a:schemeClr val="bg2"/>
                </a:solidFill>
                <a:latin typeface="Arial" panose="020B0604020202020204" pitchFamily="34" charset="0"/>
                <a:cs typeface="Arial" panose="020B0604020202020204" pitchFamily="34" charset="0"/>
              </a:defRPr>
            </a:lvl3pPr>
          </a:lstStyle>
          <a:p>
            <a:pPr lvl="0"/>
            <a:r>
              <a:rPr lang="en-US"/>
              <a:t>Edit Master text styles</a:t>
            </a:r>
          </a:p>
        </p:txBody>
      </p:sp>
    </p:spTree>
    <p:extLst>
      <p:ext uri="{BB962C8B-B14F-4D97-AF65-F5344CB8AC3E}">
        <p14:creationId xmlns:p14="http://schemas.microsoft.com/office/powerpoint/2010/main" val="2301375101"/>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6 image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4F34E37-5F8E-ED40-9CF3-86E20F5FCE34}"/>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hasCustomPrompt="1"/>
          </p:nvPr>
        </p:nvSpPr>
        <p:spPr>
          <a:xfrm>
            <a:off x="3110391" y="424866"/>
            <a:ext cx="5972276" cy="707886"/>
          </a:xfrm>
          <a:solidFill>
            <a:schemeClr val="bg1"/>
          </a:solidFill>
        </p:spPr>
        <p:txBody>
          <a:bodyPr wrap="none">
            <a:spAutoFit/>
          </a:bodyPr>
          <a:lstStyle>
            <a:lvl1pPr>
              <a:defRPr spc="300"/>
            </a:lvl1pPr>
          </a:lstStyle>
          <a:p>
            <a:r>
              <a:rPr lang="en-US"/>
              <a:t>Click to edit Master title style</a:t>
            </a:r>
            <a:br>
              <a:rPr lang="en-US"/>
            </a:br>
            <a:r>
              <a:rPr lang="en-US"/>
              <a:t>second line here</a:t>
            </a:r>
          </a:p>
        </p:txBody>
      </p:sp>
      <p:sp>
        <p:nvSpPr>
          <p:cNvPr id="24" name="Picture Placeholder 14"/>
          <p:cNvSpPr>
            <a:spLocks noGrp="1"/>
          </p:cNvSpPr>
          <p:nvPr>
            <p:ph type="pic" sz="quarter" idx="23"/>
          </p:nvPr>
        </p:nvSpPr>
        <p:spPr>
          <a:xfrm>
            <a:off x="425377" y="1373195"/>
            <a:ext cx="3672000" cy="2160000"/>
          </a:xfrm>
          <a:prstGeom prst="rect">
            <a:avLst/>
          </a:prstGeom>
        </p:spPr>
        <p:txBody>
          <a:bodyPr/>
          <a:lstStyle/>
          <a:p>
            <a:r>
              <a:rPr lang="en-US"/>
              <a:t>Click icon to add picture</a:t>
            </a:r>
          </a:p>
        </p:txBody>
      </p:sp>
      <p:sp>
        <p:nvSpPr>
          <p:cNvPr id="12" name="Content Placeholder 2"/>
          <p:cNvSpPr>
            <a:spLocks noGrp="1"/>
          </p:cNvSpPr>
          <p:nvPr>
            <p:ph sz="quarter" idx="24" hasCustomPrompt="1"/>
          </p:nvPr>
        </p:nvSpPr>
        <p:spPr>
          <a:xfrm>
            <a:off x="425377" y="3574519"/>
            <a:ext cx="3672000" cy="284400"/>
          </a:xfrm>
          <a:prstGeom prst="rect">
            <a:avLst/>
          </a:prstGeom>
          <a:noFill/>
        </p:spPr>
        <p:txBody>
          <a:bodyPr lIns="36000" tIns="18000" rIns="36000" bIns="36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
        <p:nvSpPr>
          <p:cNvPr id="25" name="Picture Placeholder 14">
            <a:extLst>
              <a:ext uri="{FF2B5EF4-FFF2-40B4-BE49-F238E27FC236}">
                <a16:creationId xmlns:a16="http://schemas.microsoft.com/office/drawing/2014/main" id="{83A37FBC-B6A6-954F-BE9B-C0C05DA23B81}"/>
              </a:ext>
            </a:extLst>
          </p:cNvPr>
          <p:cNvSpPr>
            <a:spLocks noGrp="1"/>
          </p:cNvSpPr>
          <p:nvPr>
            <p:ph type="pic" sz="quarter" idx="34"/>
          </p:nvPr>
        </p:nvSpPr>
        <p:spPr>
          <a:xfrm>
            <a:off x="425377" y="3967070"/>
            <a:ext cx="3672000" cy="2160000"/>
          </a:xfrm>
          <a:prstGeom prst="rect">
            <a:avLst/>
          </a:prstGeom>
        </p:spPr>
        <p:txBody>
          <a:bodyPr/>
          <a:lstStyle/>
          <a:p>
            <a:r>
              <a:rPr lang="en-US"/>
              <a:t>Click icon to add picture</a:t>
            </a:r>
          </a:p>
        </p:txBody>
      </p:sp>
      <p:sp>
        <p:nvSpPr>
          <p:cNvPr id="26" name="Content Placeholder 2">
            <a:extLst>
              <a:ext uri="{FF2B5EF4-FFF2-40B4-BE49-F238E27FC236}">
                <a16:creationId xmlns:a16="http://schemas.microsoft.com/office/drawing/2014/main" id="{0207A7AE-0FBC-EB4E-BD02-8EDC6A582342}"/>
              </a:ext>
            </a:extLst>
          </p:cNvPr>
          <p:cNvSpPr>
            <a:spLocks noGrp="1"/>
          </p:cNvSpPr>
          <p:nvPr>
            <p:ph sz="quarter" idx="35" hasCustomPrompt="1"/>
          </p:nvPr>
        </p:nvSpPr>
        <p:spPr>
          <a:xfrm>
            <a:off x="425377" y="6139262"/>
            <a:ext cx="3672000" cy="284400"/>
          </a:xfrm>
          <a:prstGeom prst="rect">
            <a:avLst/>
          </a:prstGeom>
          <a:noFill/>
        </p:spPr>
        <p:txBody>
          <a:bodyPr lIns="36000" tIns="18000" rIns="36000" bIns="36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
        <p:nvSpPr>
          <p:cNvPr id="29" name="Picture Placeholder 14">
            <a:extLst>
              <a:ext uri="{FF2B5EF4-FFF2-40B4-BE49-F238E27FC236}">
                <a16:creationId xmlns:a16="http://schemas.microsoft.com/office/drawing/2014/main" id="{065A5554-4D87-574C-B3B3-9EBFFD74161A}"/>
              </a:ext>
            </a:extLst>
          </p:cNvPr>
          <p:cNvSpPr>
            <a:spLocks noGrp="1"/>
          </p:cNvSpPr>
          <p:nvPr>
            <p:ph type="pic" sz="quarter" idx="36"/>
          </p:nvPr>
        </p:nvSpPr>
        <p:spPr>
          <a:xfrm>
            <a:off x="4263585" y="1373195"/>
            <a:ext cx="3672000" cy="2160000"/>
          </a:xfrm>
          <a:prstGeom prst="rect">
            <a:avLst/>
          </a:prstGeom>
        </p:spPr>
        <p:txBody>
          <a:bodyPr/>
          <a:lstStyle/>
          <a:p>
            <a:r>
              <a:rPr lang="en-US"/>
              <a:t>Click icon to add picture</a:t>
            </a:r>
          </a:p>
        </p:txBody>
      </p:sp>
      <p:sp>
        <p:nvSpPr>
          <p:cNvPr id="30" name="Picture Placeholder 14">
            <a:extLst>
              <a:ext uri="{FF2B5EF4-FFF2-40B4-BE49-F238E27FC236}">
                <a16:creationId xmlns:a16="http://schemas.microsoft.com/office/drawing/2014/main" id="{FE28C5A7-1A95-B942-8E1D-18AEA70E0E89}"/>
              </a:ext>
            </a:extLst>
          </p:cNvPr>
          <p:cNvSpPr>
            <a:spLocks noGrp="1"/>
          </p:cNvSpPr>
          <p:nvPr>
            <p:ph type="pic" sz="quarter" idx="37"/>
          </p:nvPr>
        </p:nvSpPr>
        <p:spPr>
          <a:xfrm>
            <a:off x="8101793" y="1373195"/>
            <a:ext cx="3672000" cy="2160000"/>
          </a:xfrm>
          <a:prstGeom prst="rect">
            <a:avLst/>
          </a:prstGeom>
        </p:spPr>
        <p:txBody>
          <a:bodyPr/>
          <a:lstStyle/>
          <a:p>
            <a:r>
              <a:rPr lang="en-US"/>
              <a:t>Click icon to add picture</a:t>
            </a:r>
          </a:p>
        </p:txBody>
      </p:sp>
      <p:sp>
        <p:nvSpPr>
          <p:cNvPr id="31" name="Content Placeholder 2">
            <a:extLst>
              <a:ext uri="{FF2B5EF4-FFF2-40B4-BE49-F238E27FC236}">
                <a16:creationId xmlns:a16="http://schemas.microsoft.com/office/drawing/2014/main" id="{DAFD9517-8F29-DB4B-8C02-6BF11A9958F2}"/>
              </a:ext>
            </a:extLst>
          </p:cNvPr>
          <p:cNvSpPr>
            <a:spLocks noGrp="1"/>
          </p:cNvSpPr>
          <p:nvPr>
            <p:ph sz="quarter" idx="38" hasCustomPrompt="1"/>
          </p:nvPr>
        </p:nvSpPr>
        <p:spPr>
          <a:xfrm>
            <a:off x="4263585" y="3574519"/>
            <a:ext cx="3672000" cy="284400"/>
          </a:xfrm>
          <a:prstGeom prst="rect">
            <a:avLst/>
          </a:prstGeom>
          <a:noFill/>
        </p:spPr>
        <p:txBody>
          <a:bodyPr lIns="36000" tIns="18000" rIns="36000" bIns="36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
        <p:nvSpPr>
          <p:cNvPr id="32" name="Content Placeholder 2">
            <a:extLst>
              <a:ext uri="{FF2B5EF4-FFF2-40B4-BE49-F238E27FC236}">
                <a16:creationId xmlns:a16="http://schemas.microsoft.com/office/drawing/2014/main" id="{4A8A850A-FC59-D84C-80A1-22DF802DDE5F}"/>
              </a:ext>
            </a:extLst>
          </p:cNvPr>
          <p:cNvSpPr>
            <a:spLocks noGrp="1"/>
          </p:cNvSpPr>
          <p:nvPr>
            <p:ph sz="quarter" idx="39" hasCustomPrompt="1"/>
          </p:nvPr>
        </p:nvSpPr>
        <p:spPr>
          <a:xfrm>
            <a:off x="8101793" y="3574519"/>
            <a:ext cx="3672000" cy="284400"/>
          </a:xfrm>
          <a:prstGeom prst="rect">
            <a:avLst/>
          </a:prstGeom>
          <a:noFill/>
        </p:spPr>
        <p:txBody>
          <a:bodyPr lIns="36000" tIns="18000" rIns="36000" bIns="36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
        <p:nvSpPr>
          <p:cNvPr id="33" name="Picture Placeholder 14">
            <a:extLst>
              <a:ext uri="{FF2B5EF4-FFF2-40B4-BE49-F238E27FC236}">
                <a16:creationId xmlns:a16="http://schemas.microsoft.com/office/drawing/2014/main" id="{CF6A394F-7505-5A47-A9FB-923CFE2CD109}"/>
              </a:ext>
            </a:extLst>
          </p:cNvPr>
          <p:cNvSpPr>
            <a:spLocks noGrp="1"/>
          </p:cNvSpPr>
          <p:nvPr>
            <p:ph type="pic" sz="quarter" idx="40"/>
          </p:nvPr>
        </p:nvSpPr>
        <p:spPr>
          <a:xfrm>
            <a:off x="4263585" y="3967070"/>
            <a:ext cx="3672000" cy="2160000"/>
          </a:xfrm>
          <a:prstGeom prst="rect">
            <a:avLst/>
          </a:prstGeom>
        </p:spPr>
        <p:txBody>
          <a:bodyPr/>
          <a:lstStyle/>
          <a:p>
            <a:r>
              <a:rPr lang="en-US"/>
              <a:t>Click icon to add picture</a:t>
            </a:r>
          </a:p>
        </p:txBody>
      </p:sp>
      <p:sp>
        <p:nvSpPr>
          <p:cNvPr id="34" name="Picture Placeholder 14">
            <a:extLst>
              <a:ext uri="{FF2B5EF4-FFF2-40B4-BE49-F238E27FC236}">
                <a16:creationId xmlns:a16="http://schemas.microsoft.com/office/drawing/2014/main" id="{5929D80E-C87F-0F4F-BB5F-7B7FB5F3D535}"/>
              </a:ext>
            </a:extLst>
          </p:cNvPr>
          <p:cNvSpPr>
            <a:spLocks noGrp="1"/>
          </p:cNvSpPr>
          <p:nvPr>
            <p:ph type="pic" sz="quarter" idx="41"/>
          </p:nvPr>
        </p:nvSpPr>
        <p:spPr>
          <a:xfrm>
            <a:off x="8101793" y="3967070"/>
            <a:ext cx="3672000" cy="2160000"/>
          </a:xfrm>
          <a:prstGeom prst="rect">
            <a:avLst/>
          </a:prstGeom>
        </p:spPr>
        <p:txBody>
          <a:bodyPr/>
          <a:lstStyle/>
          <a:p>
            <a:r>
              <a:rPr lang="en-US"/>
              <a:t>Click icon to add picture</a:t>
            </a:r>
          </a:p>
        </p:txBody>
      </p:sp>
      <p:sp>
        <p:nvSpPr>
          <p:cNvPr id="35" name="Content Placeholder 2">
            <a:extLst>
              <a:ext uri="{FF2B5EF4-FFF2-40B4-BE49-F238E27FC236}">
                <a16:creationId xmlns:a16="http://schemas.microsoft.com/office/drawing/2014/main" id="{32169A06-3191-3F46-B2C0-B80777227EE9}"/>
              </a:ext>
            </a:extLst>
          </p:cNvPr>
          <p:cNvSpPr>
            <a:spLocks noGrp="1"/>
          </p:cNvSpPr>
          <p:nvPr>
            <p:ph sz="quarter" idx="42" hasCustomPrompt="1"/>
          </p:nvPr>
        </p:nvSpPr>
        <p:spPr>
          <a:xfrm>
            <a:off x="4263585" y="6139262"/>
            <a:ext cx="3672000" cy="284400"/>
          </a:xfrm>
          <a:prstGeom prst="rect">
            <a:avLst/>
          </a:prstGeom>
          <a:noFill/>
        </p:spPr>
        <p:txBody>
          <a:bodyPr lIns="36000" tIns="18000" rIns="36000" bIns="36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
        <p:nvSpPr>
          <p:cNvPr id="36" name="Content Placeholder 2">
            <a:extLst>
              <a:ext uri="{FF2B5EF4-FFF2-40B4-BE49-F238E27FC236}">
                <a16:creationId xmlns:a16="http://schemas.microsoft.com/office/drawing/2014/main" id="{440056C5-5284-724A-B0E9-98D79FA11AA5}"/>
              </a:ext>
            </a:extLst>
          </p:cNvPr>
          <p:cNvSpPr>
            <a:spLocks noGrp="1"/>
          </p:cNvSpPr>
          <p:nvPr>
            <p:ph sz="quarter" idx="43" hasCustomPrompt="1"/>
          </p:nvPr>
        </p:nvSpPr>
        <p:spPr>
          <a:xfrm>
            <a:off x="8101793" y="6139262"/>
            <a:ext cx="3672000" cy="284400"/>
          </a:xfrm>
          <a:prstGeom prst="rect">
            <a:avLst/>
          </a:prstGeom>
          <a:noFill/>
        </p:spPr>
        <p:txBody>
          <a:bodyPr lIns="36000" tIns="18000" rIns="36000" bIns="36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Tree>
    <p:extLst>
      <p:ext uri="{BB962C8B-B14F-4D97-AF65-F5344CB8AC3E}">
        <p14:creationId xmlns:p14="http://schemas.microsoft.com/office/powerpoint/2010/main" val="148834201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over option 3">
    <p:spTree>
      <p:nvGrpSpPr>
        <p:cNvPr id="1" name=""/>
        <p:cNvGrpSpPr/>
        <p:nvPr/>
      </p:nvGrpSpPr>
      <p:grpSpPr>
        <a:xfrm>
          <a:off x="0" y="0"/>
          <a:ext cx="0" cy="0"/>
          <a:chOff x="0" y="0"/>
          <a:chExt cx="0" cy="0"/>
        </a:xfrm>
      </p:grpSpPr>
      <p:pic>
        <p:nvPicPr>
          <p:cNvPr id="9" name="Picture Placeholder 11">
            <a:extLst>
              <a:ext uri="{FF2B5EF4-FFF2-40B4-BE49-F238E27FC236}">
                <a16:creationId xmlns:a16="http://schemas.microsoft.com/office/drawing/2014/main" id="{B0ED6E35-0474-A244-8377-273310C32A3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567543"/>
            <a:ext cx="12191999" cy="5290456"/>
          </a:xfrm>
          <a:prstGeom prst="rect">
            <a:avLst/>
          </a:prstGeom>
        </p:spPr>
      </p:pic>
      <p:sp>
        <p:nvSpPr>
          <p:cNvPr id="10" name="Title 1"/>
          <p:cNvSpPr>
            <a:spLocks noGrp="1"/>
          </p:cNvSpPr>
          <p:nvPr>
            <p:ph type="ctrTitle"/>
          </p:nvPr>
        </p:nvSpPr>
        <p:spPr>
          <a:xfrm>
            <a:off x="808566" y="3308474"/>
            <a:ext cx="10574868" cy="534758"/>
          </a:xfrm>
        </p:spPr>
        <p:txBody>
          <a:bodyPr anchor="ctr" anchorCtr="0">
            <a:noAutofit/>
          </a:bodyPr>
          <a:lstStyle>
            <a:lvl1pPr>
              <a:defRPr sz="3200" spc="300" baseline="0">
                <a:solidFill>
                  <a:schemeClr val="bg1"/>
                </a:solidFill>
              </a:defRPr>
            </a:lvl1pPr>
          </a:lstStyle>
          <a:p>
            <a:r>
              <a:rPr lang="en-US"/>
              <a:t>Click to edit Master title style</a:t>
            </a:r>
          </a:p>
        </p:txBody>
      </p:sp>
      <p:sp>
        <p:nvSpPr>
          <p:cNvPr id="11" name="Text Placeholder 10"/>
          <p:cNvSpPr>
            <a:spLocks noGrp="1"/>
          </p:cNvSpPr>
          <p:nvPr>
            <p:ph type="body" sz="quarter" idx="14" hasCustomPrompt="1"/>
          </p:nvPr>
        </p:nvSpPr>
        <p:spPr>
          <a:xfrm>
            <a:off x="808567" y="4034389"/>
            <a:ext cx="10574867" cy="410916"/>
          </a:xfrm>
          <a:prstGeom prst="rect">
            <a:avLst/>
          </a:prstGeom>
        </p:spPr>
        <p:txBody>
          <a:bodyPr tIns="0" anchor="t">
            <a:noAutofit/>
          </a:bodyPr>
          <a:lstStyle>
            <a:lvl1pPr marL="0" indent="0" algn="ctr">
              <a:buNone/>
              <a:defRPr sz="1600">
                <a:solidFill>
                  <a:schemeClr val="bg1"/>
                </a:solidFill>
                <a:latin typeface="+mn-lt"/>
                <a:cs typeface="Arial" panose="020B0604020202020204" pitchFamily="34" charset="0"/>
              </a:defRPr>
            </a:lvl1pPr>
          </a:lstStyle>
          <a:p>
            <a:pPr lvl="0"/>
            <a:r>
              <a:rPr lang="en-US"/>
              <a:t>Edit Master text styles</a:t>
            </a:r>
            <a:endParaRPr lang="en-GB"/>
          </a:p>
        </p:txBody>
      </p:sp>
      <p:cxnSp>
        <p:nvCxnSpPr>
          <p:cNvPr id="13" name="Straight Connector 12">
            <a:extLst>
              <a:ext uri="{FF2B5EF4-FFF2-40B4-BE49-F238E27FC236}">
                <a16:creationId xmlns:a16="http://schemas.microsoft.com/office/drawing/2014/main" id="{118B8FB4-9D2F-B249-B017-01EBB4F90003}"/>
              </a:ext>
            </a:extLst>
          </p:cNvPr>
          <p:cNvCxnSpPr/>
          <p:nvPr userDrawn="1"/>
        </p:nvCxnSpPr>
        <p:spPr>
          <a:xfrm>
            <a:off x="5930245" y="3934676"/>
            <a:ext cx="331511"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BB7B2422-7B2F-4F40-A937-2BF1DDE55A0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96803" y="311456"/>
            <a:ext cx="2065455" cy="858913"/>
          </a:xfrm>
          <a:prstGeom prst="rect">
            <a:avLst/>
          </a:prstGeom>
        </p:spPr>
      </p:pic>
    </p:spTree>
    <p:extLst>
      <p:ext uri="{BB962C8B-B14F-4D97-AF65-F5344CB8AC3E}">
        <p14:creationId xmlns:p14="http://schemas.microsoft.com/office/powerpoint/2010/main" val="379332942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5 images 2line hea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50E52CD0-1083-0E42-B35B-4865B6D33AC8}"/>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hasCustomPrompt="1"/>
          </p:nvPr>
        </p:nvSpPr>
        <p:spPr>
          <a:xfrm>
            <a:off x="3109862" y="424866"/>
            <a:ext cx="5972276" cy="707886"/>
          </a:xfrm>
          <a:solidFill>
            <a:schemeClr val="bg1"/>
          </a:solidFill>
        </p:spPr>
        <p:txBody>
          <a:bodyPr wrap="none">
            <a:spAutoFit/>
          </a:bodyPr>
          <a:lstStyle>
            <a:lvl1pPr>
              <a:defRPr sz="2000" spc="300" baseline="0"/>
            </a:lvl1pPr>
          </a:lstStyle>
          <a:p>
            <a:r>
              <a:rPr lang="en-US"/>
              <a:t>Click to edit Master title style</a:t>
            </a:r>
            <a:br>
              <a:rPr lang="en-US"/>
            </a:br>
            <a:r>
              <a:rPr lang="en-US"/>
              <a:t>2nd line of copy</a:t>
            </a:r>
          </a:p>
        </p:txBody>
      </p:sp>
      <p:sp>
        <p:nvSpPr>
          <p:cNvPr id="24" name="Picture Placeholder 14"/>
          <p:cNvSpPr>
            <a:spLocks noGrp="1"/>
          </p:cNvSpPr>
          <p:nvPr>
            <p:ph type="pic" sz="quarter" idx="23"/>
          </p:nvPr>
        </p:nvSpPr>
        <p:spPr>
          <a:xfrm>
            <a:off x="425377" y="1373194"/>
            <a:ext cx="3672000" cy="2160000"/>
          </a:xfrm>
          <a:prstGeom prst="rect">
            <a:avLst/>
          </a:prstGeom>
        </p:spPr>
        <p:txBody>
          <a:bodyPr/>
          <a:lstStyle/>
          <a:p>
            <a:r>
              <a:rPr lang="en-US"/>
              <a:t>Click icon to add picture</a:t>
            </a:r>
          </a:p>
        </p:txBody>
      </p:sp>
      <p:sp>
        <p:nvSpPr>
          <p:cNvPr id="12" name="Content Placeholder 2"/>
          <p:cNvSpPr>
            <a:spLocks noGrp="1"/>
          </p:cNvSpPr>
          <p:nvPr>
            <p:ph sz="quarter" idx="24" hasCustomPrompt="1"/>
          </p:nvPr>
        </p:nvSpPr>
        <p:spPr>
          <a:xfrm>
            <a:off x="425377" y="3574519"/>
            <a:ext cx="3672000" cy="284400"/>
          </a:xfrm>
          <a:prstGeom prst="rect">
            <a:avLst/>
          </a:prstGeom>
          <a:noFill/>
        </p:spPr>
        <p:txBody>
          <a:bodyPr lIns="36000" tIns="18000" rIns="36000" bIns="144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
        <p:nvSpPr>
          <p:cNvPr id="25" name="Picture Placeholder 14">
            <a:extLst>
              <a:ext uri="{FF2B5EF4-FFF2-40B4-BE49-F238E27FC236}">
                <a16:creationId xmlns:a16="http://schemas.microsoft.com/office/drawing/2014/main" id="{83A37FBC-B6A6-954F-BE9B-C0C05DA23B81}"/>
              </a:ext>
            </a:extLst>
          </p:cNvPr>
          <p:cNvSpPr>
            <a:spLocks noGrp="1"/>
          </p:cNvSpPr>
          <p:nvPr>
            <p:ph type="pic" sz="quarter" idx="34"/>
          </p:nvPr>
        </p:nvSpPr>
        <p:spPr>
          <a:xfrm>
            <a:off x="425377" y="3967070"/>
            <a:ext cx="3672000" cy="2160000"/>
          </a:xfrm>
          <a:prstGeom prst="rect">
            <a:avLst/>
          </a:prstGeom>
        </p:spPr>
        <p:txBody>
          <a:bodyPr/>
          <a:lstStyle/>
          <a:p>
            <a:r>
              <a:rPr lang="en-US"/>
              <a:t>Click icon to add picture</a:t>
            </a:r>
          </a:p>
        </p:txBody>
      </p:sp>
      <p:sp>
        <p:nvSpPr>
          <p:cNvPr id="26" name="Content Placeholder 2">
            <a:extLst>
              <a:ext uri="{FF2B5EF4-FFF2-40B4-BE49-F238E27FC236}">
                <a16:creationId xmlns:a16="http://schemas.microsoft.com/office/drawing/2014/main" id="{0207A7AE-0FBC-EB4E-BD02-8EDC6A582342}"/>
              </a:ext>
            </a:extLst>
          </p:cNvPr>
          <p:cNvSpPr>
            <a:spLocks noGrp="1"/>
          </p:cNvSpPr>
          <p:nvPr>
            <p:ph sz="quarter" idx="35" hasCustomPrompt="1"/>
          </p:nvPr>
        </p:nvSpPr>
        <p:spPr>
          <a:xfrm>
            <a:off x="425377" y="6150978"/>
            <a:ext cx="3672000" cy="284400"/>
          </a:xfrm>
          <a:prstGeom prst="rect">
            <a:avLst/>
          </a:prstGeom>
          <a:noFill/>
        </p:spPr>
        <p:txBody>
          <a:bodyPr lIns="36000" tIns="18000" rIns="36000" bIns="144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
        <p:nvSpPr>
          <p:cNvPr id="29" name="Picture Placeholder 14">
            <a:extLst>
              <a:ext uri="{FF2B5EF4-FFF2-40B4-BE49-F238E27FC236}">
                <a16:creationId xmlns:a16="http://schemas.microsoft.com/office/drawing/2014/main" id="{065A5554-4D87-574C-B3B3-9EBFFD74161A}"/>
              </a:ext>
            </a:extLst>
          </p:cNvPr>
          <p:cNvSpPr>
            <a:spLocks noGrp="1"/>
          </p:cNvSpPr>
          <p:nvPr>
            <p:ph type="pic" sz="quarter" idx="36"/>
          </p:nvPr>
        </p:nvSpPr>
        <p:spPr>
          <a:xfrm>
            <a:off x="4263585" y="1373194"/>
            <a:ext cx="3672000" cy="2160000"/>
          </a:xfrm>
          <a:prstGeom prst="rect">
            <a:avLst/>
          </a:prstGeom>
        </p:spPr>
        <p:txBody>
          <a:bodyPr/>
          <a:lstStyle/>
          <a:p>
            <a:r>
              <a:rPr lang="en-US"/>
              <a:t>Click icon to add picture</a:t>
            </a:r>
          </a:p>
        </p:txBody>
      </p:sp>
      <p:sp>
        <p:nvSpPr>
          <p:cNvPr id="30" name="Picture Placeholder 14">
            <a:extLst>
              <a:ext uri="{FF2B5EF4-FFF2-40B4-BE49-F238E27FC236}">
                <a16:creationId xmlns:a16="http://schemas.microsoft.com/office/drawing/2014/main" id="{FE28C5A7-1A95-B942-8E1D-18AEA70E0E89}"/>
              </a:ext>
            </a:extLst>
          </p:cNvPr>
          <p:cNvSpPr>
            <a:spLocks noGrp="1"/>
          </p:cNvSpPr>
          <p:nvPr>
            <p:ph type="pic" sz="quarter" idx="37"/>
          </p:nvPr>
        </p:nvSpPr>
        <p:spPr>
          <a:xfrm>
            <a:off x="8101793" y="1373195"/>
            <a:ext cx="3672000" cy="4753875"/>
          </a:xfrm>
          <a:prstGeom prst="rect">
            <a:avLst/>
          </a:prstGeom>
        </p:spPr>
        <p:txBody>
          <a:bodyPr/>
          <a:lstStyle/>
          <a:p>
            <a:r>
              <a:rPr lang="en-US"/>
              <a:t>Click icon to add picture</a:t>
            </a:r>
          </a:p>
        </p:txBody>
      </p:sp>
      <p:sp>
        <p:nvSpPr>
          <p:cNvPr id="31" name="Content Placeholder 2">
            <a:extLst>
              <a:ext uri="{FF2B5EF4-FFF2-40B4-BE49-F238E27FC236}">
                <a16:creationId xmlns:a16="http://schemas.microsoft.com/office/drawing/2014/main" id="{DAFD9517-8F29-DB4B-8C02-6BF11A9958F2}"/>
              </a:ext>
            </a:extLst>
          </p:cNvPr>
          <p:cNvSpPr>
            <a:spLocks noGrp="1"/>
          </p:cNvSpPr>
          <p:nvPr>
            <p:ph sz="quarter" idx="38" hasCustomPrompt="1"/>
          </p:nvPr>
        </p:nvSpPr>
        <p:spPr>
          <a:xfrm>
            <a:off x="4263585" y="3574519"/>
            <a:ext cx="3672000" cy="284400"/>
          </a:xfrm>
          <a:prstGeom prst="rect">
            <a:avLst/>
          </a:prstGeom>
          <a:noFill/>
        </p:spPr>
        <p:txBody>
          <a:bodyPr lIns="36000" tIns="18000" rIns="36000" bIns="144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
        <p:nvSpPr>
          <p:cNvPr id="32" name="Content Placeholder 2">
            <a:extLst>
              <a:ext uri="{FF2B5EF4-FFF2-40B4-BE49-F238E27FC236}">
                <a16:creationId xmlns:a16="http://schemas.microsoft.com/office/drawing/2014/main" id="{4A8A850A-FC59-D84C-80A1-22DF802DDE5F}"/>
              </a:ext>
            </a:extLst>
          </p:cNvPr>
          <p:cNvSpPr>
            <a:spLocks noGrp="1"/>
          </p:cNvSpPr>
          <p:nvPr>
            <p:ph sz="quarter" idx="39" hasCustomPrompt="1"/>
          </p:nvPr>
        </p:nvSpPr>
        <p:spPr>
          <a:xfrm>
            <a:off x="8101793" y="6150978"/>
            <a:ext cx="3672000" cy="284400"/>
          </a:xfrm>
          <a:prstGeom prst="rect">
            <a:avLst/>
          </a:prstGeom>
          <a:noFill/>
        </p:spPr>
        <p:txBody>
          <a:bodyPr lIns="36000" tIns="18000" rIns="36000" bIns="144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
        <p:nvSpPr>
          <p:cNvPr id="33" name="Picture Placeholder 14">
            <a:extLst>
              <a:ext uri="{FF2B5EF4-FFF2-40B4-BE49-F238E27FC236}">
                <a16:creationId xmlns:a16="http://schemas.microsoft.com/office/drawing/2014/main" id="{CF6A394F-7505-5A47-A9FB-923CFE2CD109}"/>
              </a:ext>
            </a:extLst>
          </p:cNvPr>
          <p:cNvSpPr>
            <a:spLocks noGrp="1"/>
          </p:cNvSpPr>
          <p:nvPr>
            <p:ph type="pic" sz="quarter" idx="40"/>
          </p:nvPr>
        </p:nvSpPr>
        <p:spPr>
          <a:xfrm>
            <a:off x="4263585" y="3967070"/>
            <a:ext cx="3672000" cy="2160000"/>
          </a:xfrm>
          <a:prstGeom prst="rect">
            <a:avLst/>
          </a:prstGeom>
        </p:spPr>
        <p:txBody>
          <a:bodyPr/>
          <a:lstStyle/>
          <a:p>
            <a:r>
              <a:rPr lang="en-US"/>
              <a:t>Click icon to add picture</a:t>
            </a:r>
          </a:p>
        </p:txBody>
      </p:sp>
      <p:sp>
        <p:nvSpPr>
          <p:cNvPr id="35" name="Content Placeholder 2">
            <a:extLst>
              <a:ext uri="{FF2B5EF4-FFF2-40B4-BE49-F238E27FC236}">
                <a16:creationId xmlns:a16="http://schemas.microsoft.com/office/drawing/2014/main" id="{32169A06-3191-3F46-B2C0-B80777227EE9}"/>
              </a:ext>
            </a:extLst>
          </p:cNvPr>
          <p:cNvSpPr>
            <a:spLocks noGrp="1"/>
          </p:cNvSpPr>
          <p:nvPr>
            <p:ph sz="quarter" idx="42" hasCustomPrompt="1"/>
          </p:nvPr>
        </p:nvSpPr>
        <p:spPr>
          <a:xfrm>
            <a:off x="4263585" y="6150978"/>
            <a:ext cx="3672000" cy="284400"/>
          </a:xfrm>
          <a:prstGeom prst="rect">
            <a:avLst/>
          </a:prstGeom>
          <a:noFill/>
        </p:spPr>
        <p:txBody>
          <a:bodyPr lIns="36000" tIns="18000" rIns="36000" bIns="144000" anchor="t">
            <a:noAutofit/>
          </a:bodyPr>
          <a:lstStyle>
            <a:lvl1pPr marL="0" indent="0">
              <a:buFont typeface="Arial" panose="020B0604020202020204" pitchFamily="34" charset="0"/>
              <a:buNone/>
              <a:defRPr sz="900">
                <a:solidFill>
                  <a:schemeClr val="tx1"/>
                </a:solidFill>
                <a:latin typeface="+mn-lt"/>
                <a:cs typeface="Arial" panose="020B0604020202020204" pitchFamily="34" charset="0"/>
              </a:defRPr>
            </a:lvl1pPr>
            <a:lvl2pPr marL="241294" indent="0">
              <a:buNone/>
              <a:defRPr sz="1000">
                <a:latin typeface="Arial" panose="020B0604020202020204" pitchFamily="34" charset="0"/>
                <a:cs typeface="Arial" panose="020B0604020202020204" pitchFamily="34" charset="0"/>
              </a:defRPr>
            </a:lvl2pPr>
            <a:lvl3pPr marL="478355" indent="0">
              <a:buNone/>
              <a:defRPr sz="1000">
                <a:latin typeface="Arial" panose="020B0604020202020204" pitchFamily="34" charset="0"/>
                <a:cs typeface="Arial" panose="020B0604020202020204" pitchFamily="34" charset="0"/>
              </a:defRPr>
            </a:lvl3pPr>
          </a:lstStyle>
          <a:p>
            <a:pPr lvl="0"/>
            <a:r>
              <a:rPr lang="en-US"/>
              <a:t>Edit Master text styles</a:t>
            </a:r>
          </a:p>
        </p:txBody>
      </p:sp>
    </p:spTree>
    <p:extLst>
      <p:ext uri="{BB962C8B-B14F-4D97-AF65-F5344CB8AC3E}">
        <p14:creationId xmlns:p14="http://schemas.microsoft.com/office/powerpoint/2010/main" val="339302594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4 images">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128801F3-DC2C-2541-A579-94384C2CF28C}"/>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16" name="Text Placeholder 2">
            <a:extLst>
              <a:ext uri="{FF2B5EF4-FFF2-40B4-BE49-F238E27FC236}">
                <a16:creationId xmlns:a16="http://schemas.microsoft.com/office/drawing/2014/main" id="{FCAE48D4-880E-0D40-9FBF-FF7DC3131376}"/>
              </a:ext>
            </a:extLst>
          </p:cNvPr>
          <p:cNvSpPr>
            <a:spLocks noGrp="1"/>
          </p:cNvSpPr>
          <p:nvPr>
            <p:ph type="body" idx="1" hasCustomPrompt="1"/>
          </p:nvPr>
        </p:nvSpPr>
        <p:spPr>
          <a:xfrm>
            <a:off x="479425" y="990000"/>
            <a:ext cx="11233150" cy="402167"/>
          </a:xfrm>
          <a:prstGeom prst="rect">
            <a:avLst/>
          </a:prstGeom>
        </p:spPr>
        <p:txBody>
          <a:bodyPr tIns="46800" anchor="t">
            <a:noAutofit/>
          </a:bodyPr>
          <a:lstStyle>
            <a:lvl1pPr marL="0" indent="0" algn="ctr">
              <a:spcAft>
                <a:spcPct val="0"/>
              </a:spcAft>
              <a:buNone/>
              <a:defRPr sz="1600" b="0" cap="none" baseline="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20" name="Picture Placeholder 14"/>
          <p:cNvSpPr>
            <a:spLocks noGrp="1"/>
          </p:cNvSpPr>
          <p:nvPr>
            <p:ph type="pic" sz="quarter" idx="19"/>
          </p:nvPr>
        </p:nvSpPr>
        <p:spPr>
          <a:xfrm>
            <a:off x="5324400" y="1456443"/>
            <a:ext cx="3545892" cy="4546800"/>
          </a:xfrm>
          <a:prstGeom prst="rect">
            <a:avLst/>
          </a:prstGeom>
        </p:spPr>
        <p:txBody>
          <a:bodyPr/>
          <a:lstStyle/>
          <a:p>
            <a:r>
              <a:rPr lang="en-US"/>
              <a:t>Click icon to add picture</a:t>
            </a:r>
          </a:p>
        </p:txBody>
      </p:sp>
      <p:sp>
        <p:nvSpPr>
          <p:cNvPr id="22" name="Picture Placeholder 14"/>
          <p:cNvSpPr>
            <a:spLocks noGrp="1"/>
          </p:cNvSpPr>
          <p:nvPr>
            <p:ph type="pic" sz="quarter" idx="21"/>
          </p:nvPr>
        </p:nvSpPr>
        <p:spPr>
          <a:xfrm>
            <a:off x="9010179" y="1455853"/>
            <a:ext cx="2703460" cy="2071873"/>
          </a:xfrm>
          <a:prstGeom prst="rect">
            <a:avLst/>
          </a:prstGeom>
        </p:spPr>
        <p:txBody>
          <a:bodyPr vert="horz" lIns="91440" tIns="45720" rIns="91440" bIns="45720" rtlCol="0">
            <a:normAutofit/>
          </a:bodyPr>
          <a:lstStyle>
            <a:lvl1pPr>
              <a:defRPr lang="en-US"/>
            </a:lvl1pPr>
          </a:lstStyle>
          <a:p>
            <a:pPr lvl="0"/>
            <a:r>
              <a:rPr lang="en-US"/>
              <a:t>Click icon to add picture</a:t>
            </a:r>
          </a:p>
        </p:txBody>
      </p:sp>
      <p:sp>
        <p:nvSpPr>
          <p:cNvPr id="24" name="Picture Placeholder 14"/>
          <p:cNvSpPr>
            <a:spLocks noGrp="1"/>
          </p:cNvSpPr>
          <p:nvPr>
            <p:ph type="pic" sz="quarter" idx="23"/>
          </p:nvPr>
        </p:nvSpPr>
        <p:spPr>
          <a:xfrm>
            <a:off x="474983" y="1456443"/>
            <a:ext cx="4701600" cy="4546800"/>
          </a:xfrm>
          <a:prstGeom prst="rect">
            <a:avLst/>
          </a:prstGeom>
        </p:spPr>
        <p:txBody>
          <a:bodyPr/>
          <a:lstStyle/>
          <a:p>
            <a:r>
              <a:rPr lang="en-US"/>
              <a:t>Click icon to add picture</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30708" y="578754"/>
            <a:ext cx="5927200" cy="400110"/>
          </a:xfrm>
          <a:solidFill>
            <a:schemeClr val="bg1"/>
          </a:solidFill>
        </p:spPr>
        <p:txBody>
          <a:bodyPr wrap="none" rIns="46800">
            <a:spAutoFit/>
          </a:bodyPr>
          <a:lstStyle>
            <a:lvl1pPr>
              <a:defRPr spc="300"/>
            </a:lvl1pPr>
          </a:lstStyle>
          <a:p>
            <a:r>
              <a:rPr lang="en-US"/>
              <a:t>Click to edit Master title style</a:t>
            </a:r>
          </a:p>
        </p:txBody>
      </p:sp>
      <p:sp>
        <p:nvSpPr>
          <p:cNvPr id="18" name="Text Placeholder 2"/>
          <p:cNvSpPr>
            <a:spLocks noGrp="1"/>
          </p:cNvSpPr>
          <p:nvPr>
            <p:ph type="body" sz="quarter" idx="29" hasCustomPrompt="1"/>
          </p:nvPr>
        </p:nvSpPr>
        <p:spPr>
          <a:xfrm>
            <a:off x="474984" y="6028643"/>
            <a:ext cx="4704339" cy="284607"/>
          </a:xfrm>
          <a:prstGeom prst="rect">
            <a:avLst/>
          </a:prstGeom>
          <a:noFill/>
        </p:spPr>
        <p:txBody>
          <a:bodyPr lIns="36000" tIns="18000" rIns="36000" bIns="36000" anchor="t">
            <a:noAutofit/>
          </a:bodyPr>
          <a:lstStyle>
            <a:lvl1pPr marL="0" indent="0" algn="l">
              <a:spcBef>
                <a:spcPct val="0"/>
              </a:spcBef>
              <a:buNone/>
              <a:defRPr sz="900">
                <a:solidFill>
                  <a:schemeClr val="tx1"/>
                </a:solidFill>
                <a:latin typeface="+mn-lt"/>
                <a:cs typeface="Arial" panose="020B0604020202020204" pitchFamily="34" charset="0"/>
              </a:defRPr>
            </a:lvl1pPr>
          </a:lstStyle>
          <a:p>
            <a:pPr lvl="0"/>
            <a:r>
              <a:rPr lang="en-US"/>
              <a:t>Edit Master text styles</a:t>
            </a:r>
          </a:p>
        </p:txBody>
      </p:sp>
      <p:sp>
        <p:nvSpPr>
          <p:cNvPr id="19" name="Text Placeholder 2"/>
          <p:cNvSpPr>
            <a:spLocks noGrp="1"/>
          </p:cNvSpPr>
          <p:nvPr>
            <p:ph type="body" sz="quarter" idx="31" hasCustomPrompt="1"/>
          </p:nvPr>
        </p:nvSpPr>
        <p:spPr>
          <a:xfrm>
            <a:off x="5316174" y="6028643"/>
            <a:ext cx="3549280" cy="284607"/>
          </a:xfrm>
          <a:prstGeom prst="rect">
            <a:avLst/>
          </a:prstGeom>
          <a:noFill/>
        </p:spPr>
        <p:txBody>
          <a:bodyPr lIns="36000" tIns="18000" rIns="36000" bIns="36000" anchor="t">
            <a:noAutofit/>
          </a:bodyPr>
          <a:lstStyle>
            <a:lvl1pPr marL="0" indent="0" algn="l">
              <a:spcBef>
                <a:spcPct val="0"/>
              </a:spcBef>
              <a:buNone/>
              <a:defRPr sz="900">
                <a:solidFill>
                  <a:schemeClr val="tx1"/>
                </a:solidFill>
                <a:latin typeface="+mn-lt"/>
                <a:cs typeface="Arial" panose="020B0604020202020204" pitchFamily="34" charset="0"/>
              </a:defRPr>
            </a:lvl1pPr>
          </a:lstStyle>
          <a:p>
            <a:pPr lvl="0"/>
            <a:r>
              <a:rPr lang="en-US"/>
              <a:t>Edit Master text styles</a:t>
            </a:r>
          </a:p>
        </p:txBody>
      </p:sp>
      <p:sp>
        <p:nvSpPr>
          <p:cNvPr id="25" name="Text Placeholder 2"/>
          <p:cNvSpPr>
            <a:spLocks noGrp="1"/>
          </p:cNvSpPr>
          <p:nvPr>
            <p:ph type="body" sz="quarter" idx="25" hasCustomPrompt="1"/>
          </p:nvPr>
        </p:nvSpPr>
        <p:spPr>
          <a:xfrm>
            <a:off x="9010179" y="3544839"/>
            <a:ext cx="2706044" cy="284607"/>
          </a:xfrm>
          <a:prstGeom prst="rect">
            <a:avLst/>
          </a:prstGeom>
          <a:noFill/>
        </p:spPr>
        <p:txBody>
          <a:bodyPr lIns="36000" tIns="18000" rIns="36000" bIns="36000" anchor="t">
            <a:noAutofit/>
          </a:bodyPr>
          <a:lstStyle>
            <a:lvl1pPr marL="0" indent="0" algn="l">
              <a:spcBef>
                <a:spcPct val="0"/>
              </a:spcBef>
              <a:buNone/>
              <a:defRPr sz="900">
                <a:solidFill>
                  <a:schemeClr val="tx1"/>
                </a:solidFill>
                <a:latin typeface="+mn-lt"/>
                <a:cs typeface="Arial" panose="020B0604020202020204" pitchFamily="34" charset="0"/>
              </a:defRPr>
            </a:lvl1pPr>
          </a:lstStyle>
          <a:p>
            <a:pPr lvl="0"/>
            <a:r>
              <a:rPr lang="en-US"/>
              <a:t>Edit Master text styles</a:t>
            </a:r>
          </a:p>
        </p:txBody>
      </p:sp>
      <p:sp>
        <p:nvSpPr>
          <p:cNvPr id="14" name="Picture Placeholder 14">
            <a:extLst>
              <a:ext uri="{FF2B5EF4-FFF2-40B4-BE49-F238E27FC236}">
                <a16:creationId xmlns:a16="http://schemas.microsoft.com/office/drawing/2014/main" id="{D6AC4D54-47E9-5148-8DDE-F574F25D5E66}"/>
              </a:ext>
            </a:extLst>
          </p:cNvPr>
          <p:cNvSpPr>
            <a:spLocks noGrp="1"/>
          </p:cNvSpPr>
          <p:nvPr>
            <p:ph type="pic" sz="quarter" idx="20"/>
          </p:nvPr>
        </p:nvSpPr>
        <p:spPr>
          <a:xfrm>
            <a:off x="9018110" y="3924689"/>
            <a:ext cx="2703460" cy="2078554"/>
          </a:xfrm>
          <a:prstGeom prst="rect">
            <a:avLst/>
          </a:prstGeom>
        </p:spPr>
        <p:txBody>
          <a:bodyPr/>
          <a:lstStyle/>
          <a:p>
            <a:r>
              <a:rPr lang="en-US"/>
              <a:t>Click icon to add picture</a:t>
            </a:r>
          </a:p>
        </p:txBody>
      </p:sp>
      <p:sp>
        <p:nvSpPr>
          <p:cNvPr id="15" name="Text Placeholder 2">
            <a:extLst>
              <a:ext uri="{FF2B5EF4-FFF2-40B4-BE49-F238E27FC236}">
                <a16:creationId xmlns:a16="http://schemas.microsoft.com/office/drawing/2014/main" id="{B8362650-2836-574D-8327-B1550174E46B}"/>
              </a:ext>
            </a:extLst>
          </p:cNvPr>
          <p:cNvSpPr>
            <a:spLocks noGrp="1"/>
          </p:cNvSpPr>
          <p:nvPr>
            <p:ph type="body" sz="quarter" idx="27" hasCustomPrompt="1"/>
          </p:nvPr>
        </p:nvSpPr>
        <p:spPr>
          <a:xfrm>
            <a:off x="9021493" y="6028643"/>
            <a:ext cx="2706044" cy="284607"/>
          </a:xfrm>
          <a:prstGeom prst="rect">
            <a:avLst/>
          </a:prstGeom>
          <a:noFill/>
        </p:spPr>
        <p:txBody>
          <a:bodyPr lIns="36000" tIns="18000" rIns="36000" bIns="36000" anchor="t">
            <a:noAutofit/>
          </a:bodyPr>
          <a:lstStyle>
            <a:lvl1pPr marL="0" indent="0" algn="l">
              <a:spcBef>
                <a:spcPct val="0"/>
              </a:spcBef>
              <a:buNone/>
              <a:defRPr sz="900">
                <a:solidFill>
                  <a:schemeClr val="tx1"/>
                </a:solidFill>
                <a:latin typeface="+mn-lt"/>
                <a:cs typeface="Arial" panose="020B0604020202020204" pitchFamily="34" charset="0"/>
              </a:defRPr>
            </a:lvl1pPr>
          </a:lstStyle>
          <a:p>
            <a:pPr lvl="0"/>
            <a:r>
              <a:rPr lang="en-US"/>
              <a:t>Edit Master text styles</a:t>
            </a:r>
          </a:p>
        </p:txBody>
      </p:sp>
    </p:spTree>
    <p:extLst>
      <p:ext uri="{BB962C8B-B14F-4D97-AF65-F5344CB8AC3E}">
        <p14:creationId xmlns:p14="http://schemas.microsoft.com/office/powerpoint/2010/main" val="407876300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Title, content and imag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6B6B5A0-DEF1-3A47-B2A7-D547326B9C12}"/>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391" y="578754"/>
            <a:ext cx="5972276" cy="400110"/>
          </a:xfrm>
          <a:solidFill>
            <a:schemeClr val="bg1"/>
          </a:solidFill>
        </p:spPr>
        <p:txBody>
          <a:bodyPr wrap="none">
            <a:spAutoFit/>
          </a:bodyPr>
          <a:lstStyle>
            <a:lvl1pPr>
              <a:defRPr spc="300"/>
            </a:lvl1pPr>
          </a:lstStyle>
          <a:p>
            <a:r>
              <a:rPr lang="en-US"/>
              <a:t>Click to edit Master title style</a:t>
            </a:r>
          </a:p>
        </p:txBody>
      </p:sp>
      <p:sp>
        <p:nvSpPr>
          <p:cNvPr id="24" name="Picture Placeholder 14"/>
          <p:cNvSpPr>
            <a:spLocks noGrp="1"/>
          </p:cNvSpPr>
          <p:nvPr>
            <p:ph type="pic" sz="quarter" idx="23"/>
          </p:nvPr>
        </p:nvSpPr>
        <p:spPr>
          <a:xfrm>
            <a:off x="0" y="1587758"/>
            <a:ext cx="6096000" cy="4538408"/>
          </a:xfrm>
          <a:prstGeom prst="rect">
            <a:avLst/>
          </a:prstGeom>
        </p:spPr>
        <p:txBody>
          <a:bodyPr/>
          <a:lstStyle>
            <a:lvl1pPr>
              <a:defRPr>
                <a:latin typeface="+mn-lt"/>
              </a:defRPr>
            </a:lvl1pPr>
          </a:lstStyle>
          <a:p>
            <a:r>
              <a:rPr lang="en-US"/>
              <a:t>Click icon to add picture</a:t>
            </a:r>
          </a:p>
        </p:txBody>
      </p:sp>
      <p:sp>
        <p:nvSpPr>
          <p:cNvPr id="12" name="Content Placeholder 2"/>
          <p:cNvSpPr>
            <a:spLocks noGrp="1"/>
          </p:cNvSpPr>
          <p:nvPr>
            <p:ph sz="quarter" idx="24" hasCustomPrompt="1"/>
          </p:nvPr>
        </p:nvSpPr>
        <p:spPr>
          <a:xfrm>
            <a:off x="6659563" y="1587756"/>
            <a:ext cx="4975859" cy="4538408"/>
          </a:xfrm>
          <a:prstGeom prst="rect">
            <a:avLst/>
          </a:prstGeom>
        </p:spPr>
        <p:txBody>
          <a:bodyPr rIns="251999">
            <a:noAutofit/>
          </a:bodyPr>
          <a:lstStyle>
            <a:lvl1pPr marL="380990" indent="-380990">
              <a:lnSpc>
                <a:spcPct val="120000"/>
              </a:lnSpc>
              <a:spcBef>
                <a:spcPct val="0"/>
              </a:spcBef>
              <a:spcAft>
                <a:spcPts val="400"/>
              </a:spcAft>
              <a:buFont typeface="Arial" panose="020B0604020202020204" pitchFamily="34" charset="0"/>
              <a:buChar char="•"/>
              <a:defRPr sz="1200">
                <a:solidFill>
                  <a:schemeClr val="tx1"/>
                </a:solidFill>
                <a:latin typeface="+mn-lt"/>
                <a:cs typeface="Arial" panose="020B0604020202020204" pitchFamily="34" charset="0"/>
              </a:defRPr>
            </a:lvl1pPr>
            <a:lvl2pPr>
              <a:lnSpc>
                <a:spcPct val="120000"/>
              </a:lnSpc>
              <a:spcBef>
                <a:spcPct val="0"/>
              </a:spcBef>
              <a:spcAft>
                <a:spcPts val="400"/>
              </a:spcAft>
              <a:defRPr sz="1200">
                <a:solidFill>
                  <a:schemeClr val="tx1"/>
                </a:solidFill>
                <a:latin typeface="+mn-lt"/>
                <a:cs typeface="Arial" panose="020B0604020202020204" pitchFamily="34" charset="0"/>
              </a:defRPr>
            </a:lvl2pPr>
            <a:lvl3pPr>
              <a:lnSpc>
                <a:spcPct val="120000"/>
              </a:lnSpc>
              <a:spcBef>
                <a:spcPct val="0"/>
              </a:spcBef>
              <a:spcAft>
                <a:spcPts val="400"/>
              </a:spcAft>
              <a:defRPr sz="1200">
                <a:solidFill>
                  <a:schemeClr val="tx1"/>
                </a:solidFill>
                <a:latin typeface="+mn-lt"/>
                <a:cs typeface="Arial" panose="020B0604020202020204" pitchFamily="34" charset="0"/>
              </a:defRPr>
            </a:lvl3pPr>
          </a:lstStyle>
          <a:p>
            <a:pPr lvl="0"/>
            <a:r>
              <a:rPr lang="en-US"/>
              <a:t>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51078D98-B486-4B44-AF8B-8F61912C5146}"/>
              </a:ext>
            </a:extLst>
          </p:cNvPr>
          <p:cNvSpPr>
            <a:spLocks noGrp="1"/>
          </p:cNvSpPr>
          <p:nvPr>
            <p:ph sz="quarter" idx="25"/>
          </p:nvPr>
        </p:nvSpPr>
        <p:spPr>
          <a:xfrm>
            <a:off x="0" y="6145214"/>
            <a:ext cx="6096001" cy="284400"/>
          </a:xfrm>
          <a:noFill/>
          <a:ln>
            <a:noFill/>
          </a:ln>
        </p:spPr>
        <p:txBody>
          <a:bodyPr tIns="18000" rIns="36000" bIns="36000" anchor="t">
            <a:noAutofit/>
          </a:bodyPr>
          <a:lstStyle>
            <a:lvl1pPr marL="0" indent="0">
              <a:buNone/>
              <a:defRPr sz="900">
                <a:solidFill>
                  <a:schemeClr val="tx1"/>
                </a:solidFill>
                <a:latin typeface="+mn-lt"/>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9505136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 slide ">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0C1CD89-4744-0743-8E51-5A553805EF3B}"/>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bg1"/>
          </a:solidFill>
        </p:spPr>
        <p:txBody>
          <a:bodyPr wrap="none">
            <a:spAutoFit/>
          </a:bodyPr>
          <a:lstStyle>
            <a:lvl1pPr>
              <a:defRPr spc="300"/>
            </a:lvl1pPr>
          </a:lstStyle>
          <a:p>
            <a:r>
              <a:rPr lang="en-US"/>
              <a:t>Click to edit Master title style</a:t>
            </a:r>
          </a:p>
        </p:txBody>
      </p:sp>
      <p:sp>
        <p:nvSpPr>
          <p:cNvPr id="36" name="Picture Placeholder 2"/>
          <p:cNvSpPr>
            <a:spLocks noGrp="1"/>
          </p:cNvSpPr>
          <p:nvPr>
            <p:ph type="pic" sz="quarter" idx="25"/>
          </p:nvPr>
        </p:nvSpPr>
        <p:spPr>
          <a:xfrm>
            <a:off x="480000" y="1601408"/>
            <a:ext cx="2728384" cy="1448857"/>
          </a:xfrm>
          <a:prstGeom prst="rect">
            <a:avLst/>
          </a:prstGeom>
        </p:spPr>
        <p:txBody>
          <a:bodyPr/>
          <a:lstStyle/>
          <a:p>
            <a:r>
              <a:rPr lang="en-US"/>
              <a:t>Click icon to add picture</a:t>
            </a:r>
          </a:p>
        </p:txBody>
      </p:sp>
      <p:sp>
        <p:nvSpPr>
          <p:cNvPr id="37" name="Picture Placeholder 2"/>
          <p:cNvSpPr>
            <a:spLocks noGrp="1"/>
          </p:cNvSpPr>
          <p:nvPr>
            <p:ph type="pic" sz="quarter" idx="26"/>
          </p:nvPr>
        </p:nvSpPr>
        <p:spPr>
          <a:xfrm>
            <a:off x="6153515" y="1601405"/>
            <a:ext cx="2728384" cy="1448859"/>
          </a:xfrm>
          <a:prstGeom prst="rect">
            <a:avLst/>
          </a:prstGeom>
        </p:spPr>
        <p:txBody>
          <a:bodyPr/>
          <a:lstStyle/>
          <a:p>
            <a:r>
              <a:rPr lang="en-US"/>
              <a:t>Click icon to add picture</a:t>
            </a:r>
          </a:p>
        </p:txBody>
      </p:sp>
      <p:sp>
        <p:nvSpPr>
          <p:cNvPr id="40" name="Picture Placeholder 2"/>
          <p:cNvSpPr>
            <a:spLocks noGrp="1"/>
          </p:cNvSpPr>
          <p:nvPr>
            <p:ph type="pic" sz="quarter" idx="27"/>
          </p:nvPr>
        </p:nvSpPr>
        <p:spPr>
          <a:xfrm>
            <a:off x="3315083" y="3131799"/>
            <a:ext cx="2728384" cy="1458000"/>
          </a:xfrm>
          <a:prstGeom prst="rect">
            <a:avLst/>
          </a:prstGeom>
        </p:spPr>
        <p:txBody>
          <a:bodyPr/>
          <a:lstStyle/>
          <a:p>
            <a:r>
              <a:rPr lang="en-US"/>
              <a:t>Click icon to add picture</a:t>
            </a:r>
          </a:p>
        </p:txBody>
      </p:sp>
      <p:sp>
        <p:nvSpPr>
          <p:cNvPr id="41" name="Picture Placeholder 2"/>
          <p:cNvSpPr>
            <a:spLocks noGrp="1"/>
          </p:cNvSpPr>
          <p:nvPr>
            <p:ph type="pic" sz="quarter" idx="28"/>
          </p:nvPr>
        </p:nvSpPr>
        <p:spPr>
          <a:xfrm>
            <a:off x="8995297" y="3131799"/>
            <a:ext cx="2728384" cy="1458000"/>
          </a:xfrm>
          <a:prstGeom prst="rect">
            <a:avLst/>
          </a:prstGeom>
        </p:spPr>
        <p:txBody>
          <a:bodyPr/>
          <a:lstStyle/>
          <a:p>
            <a:r>
              <a:rPr lang="en-US"/>
              <a:t>Click icon to add picture</a:t>
            </a:r>
          </a:p>
        </p:txBody>
      </p:sp>
      <p:sp>
        <p:nvSpPr>
          <p:cNvPr id="42" name="Picture Placeholder 2"/>
          <p:cNvSpPr>
            <a:spLocks noGrp="1"/>
          </p:cNvSpPr>
          <p:nvPr>
            <p:ph type="pic" sz="quarter" idx="29"/>
          </p:nvPr>
        </p:nvSpPr>
        <p:spPr>
          <a:xfrm>
            <a:off x="480000" y="4667739"/>
            <a:ext cx="2728384" cy="1458000"/>
          </a:xfrm>
          <a:prstGeom prst="rect">
            <a:avLst/>
          </a:prstGeom>
        </p:spPr>
        <p:txBody>
          <a:bodyPr/>
          <a:lstStyle/>
          <a:p>
            <a:r>
              <a:rPr lang="en-US"/>
              <a:t>Click icon to add picture</a:t>
            </a:r>
          </a:p>
        </p:txBody>
      </p:sp>
      <p:sp>
        <p:nvSpPr>
          <p:cNvPr id="43" name="Picture Placeholder 2"/>
          <p:cNvSpPr>
            <a:spLocks noGrp="1"/>
          </p:cNvSpPr>
          <p:nvPr>
            <p:ph type="pic" sz="quarter" idx="30"/>
          </p:nvPr>
        </p:nvSpPr>
        <p:spPr>
          <a:xfrm>
            <a:off x="6153515" y="4667739"/>
            <a:ext cx="2728384" cy="1458000"/>
          </a:xfrm>
          <a:prstGeom prst="rect">
            <a:avLst/>
          </a:prstGeom>
        </p:spPr>
        <p:txBody>
          <a:bodyPr/>
          <a:lstStyle/>
          <a:p>
            <a:r>
              <a:rPr lang="en-US"/>
              <a:t>Click icon to add picture</a:t>
            </a:r>
          </a:p>
        </p:txBody>
      </p:sp>
      <p:sp>
        <p:nvSpPr>
          <p:cNvPr id="45" name="Text Placeholder 43"/>
          <p:cNvSpPr>
            <a:spLocks noGrp="1"/>
          </p:cNvSpPr>
          <p:nvPr>
            <p:ph type="body" sz="quarter" idx="32"/>
          </p:nvPr>
        </p:nvSpPr>
        <p:spPr>
          <a:xfrm>
            <a:off x="3321781" y="1601405"/>
            <a:ext cx="2718336" cy="1448859"/>
          </a:xfrm>
          <a:prstGeom prst="rect">
            <a:avLst/>
          </a:prstGeom>
          <a:solidFill>
            <a:schemeClr val="accent1"/>
          </a:solidFill>
        </p:spPr>
        <p:txBody>
          <a:bodyPr lIns="144000" tIns="144000" rIns="144000" bIns="144000" anchor="ctr" anchorCtr="0">
            <a:normAutofit/>
          </a:bodyPr>
          <a:lstStyle>
            <a:lvl1pPr algn="ctr">
              <a:defRPr sz="1100"/>
            </a:lvl1pPr>
            <a:lvl2pPr algn="ctr">
              <a:defRPr/>
            </a:lvl2pPr>
            <a:lvl3pPr algn="ctr">
              <a:defRPr/>
            </a:lvl3pPr>
            <a:lvl4pPr algn="ctr">
              <a:defRPr/>
            </a:lvl4pPr>
            <a:lvl5pPr algn="ctr">
              <a:defRPr/>
            </a:lvl5pPr>
          </a:lstStyle>
          <a:p>
            <a:pPr lvl="0"/>
            <a:r>
              <a:rPr lang="en-US"/>
              <a:t>Edit Master text styles</a:t>
            </a:r>
          </a:p>
        </p:txBody>
      </p:sp>
      <p:sp>
        <p:nvSpPr>
          <p:cNvPr id="47" name="Text Placeholder 43"/>
          <p:cNvSpPr>
            <a:spLocks noGrp="1"/>
          </p:cNvSpPr>
          <p:nvPr>
            <p:ph type="body" sz="quarter" idx="33"/>
          </p:nvPr>
        </p:nvSpPr>
        <p:spPr>
          <a:xfrm>
            <a:off x="3321781" y="4667739"/>
            <a:ext cx="2718336" cy="1458000"/>
          </a:xfrm>
          <a:prstGeom prst="rect">
            <a:avLst/>
          </a:prstGeom>
          <a:solidFill>
            <a:schemeClr val="accent2"/>
          </a:solidFill>
        </p:spPr>
        <p:txBody>
          <a:bodyPr lIns="144000" tIns="144000" rIns="144000" bIns="144000" anchor="ctr" anchorCtr="0">
            <a:normAutofit/>
          </a:bodyPr>
          <a:lstStyle>
            <a:lvl1pPr algn="ctr">
              <a:defRPr sz="1100"/>
            </a:lvl1pPr>
            <a:lvl2pPr algn="ctr">
              <a:defRPr/>
            </a:lvl2pPr>
            <a:lvl3pPr algn="ctr">
              <a:defRPr/>
            </a:lvl3pPr>
            <a:lvl4pPr algn="ctr">
              <a:defRPr/>
            </a:lvl4pPr>
            <a:lvl5pPr algn="ctr">
              <a:defRPr/>
            </a:lvl5pPr>
          </a:lstStyle>
          <a:p>
            <a:pPr lvl="0"/>
            <a:r>
              <a:rPr lang="en-US"/>
              <a:t>Edit Master text styles</a:t>
            </a:r>
          </a:p>
        </p:txBody>
      </p:sp>
      <p:sp>
        <p:nvSpPr>
          <p:cNvPr id="48" name="Text Placeholder 43"/>
          <p:cNvSpPr>
            <a:spLocks noGrp="1"/>
          </p:cNvSpPr>
          <p:nvPr>
            <p:ph type="body" sz="quarter" idx="34"/>
          </p:nvPr>
        </p:nvSpPr>
        <p:spPr>
          <a:xfrm>
            <a:off x="8995297" y="1601405"/>
            <a:ext cx="2718336" cy="1448859"/>
          </a:xfrm>
          <a:prstGeom prst="rect">
            <a:avLst/>
          </a:prstGeom>
          <a:solidFill>
            <a:schemeClr val="accent4"/>
          </a:solidFill>
        </p:spPr>
        <p:txBody>
          <a:bodyPr lIns="144000" tIns="144000" rIns="144000" bIns="144000" anchor="ctr" anchorCtr="0">
            <a:normAutofit/>
          </a:bodyPr>
          <a:lstStyle>
            <a:lvl1pPr algn="ctr">
              <a:defRPr sz="1100"/>
            </a:lvl1pPr>
            <a:lvl2pPr algn="ctr">
              <a:defRPr/>
            </a:lvl2pPr>
            <a:lvl3pPr algn="ctr">
              <a:defRPr/>
            </a:lvl3pPr>
            <a:lvl4pPr algn="ctr">
              <a:defRPr/>
            </a:lvl4pPr>
            <a:lvl5pPr algn="ctr">
              <a:defRPr/>
            </a:lvl5pPr>
          </a:lstStyle>
          <a:p>
            <a:pPr lvl="0"/>
            <a:r>
              <a:rPr lang="en-US"/>
              <a:t>Edit Master text styles</a:t>
            </a:r>
          </a:p>
        </p:txBody>
      </p:sp>
      <p:sp>
        <p:nvSpPr>
          <p:cNvPr id="49" name="Text Placeholder 43"/>
          <p:cNvSpPr>
            <a:spLocks noGrp="1"/>
          </p:cNvSpPr>
          <p:nvPr>
            <p:ph type="body" sz="quarter" idx="35"/>
          </p:nvPr>
        </p:nvSpPr>
        <p:spPr>
          <a:xfrm>
            <a:off x="8995297" y="4667739"/>
            <a:ext cx="2718336" cy="1458000"/>
          </a:xfrm>
          <a:prstGeom prst="rect">
            <a:avLst/>
          </a:prstGeom>
          <a:solidFill>
            <a:schemeClr val="accent1"/>
          </a:solidFill>
        </p:spPr>
        <p:txBody>
          <a:bodyPr lIns="144000" tIns="144000" rIns="144000" bIns="144000" anchor="ctr" anchorCtr="0">
            <a:normAutofit/>
          </a:bodyPr>
          <a:lstStyle>
            <a:lvl1pPr algn="ctr">
              <a:defRPr sz="1100"/>
            </a:lvl1pPr>
            <a:lvl2pPr algn="ctr">
              <a:defRPr/>
            </a:lvl2pPr>
            <a:lvl3pPr algn="ctr">
              <a:defRPr/>
            </a:lvl3pPr>
            <a:lvl4pPr algn="ctr">
              <a:defRPr/>
            </a:lvl4pPr>
            <a:lvl5pPr algn="ctr">
              <a:defRPr/>
            </a:lvl5pPr>
          </a:lstStyle>
          <a:p>
            <a:pPr lvl="0"/>
            <a:r>
              <a:rPr lang="en-US"/>
              <a:t>Edit Master text styles</a:t>
            </a:r>
          </a:p>
        </p:txBody>
      </p:sp>
      <p:sp>
        <p:nvSpPr>
          <p:cNvPr id="50" name="Text Placeholder 43"/>
          <p:cNvSpPr>
            <a:spLocks noGrp="1"/>
          </p:cNvSpPr>
          <p:nvPr>
            <p:ph type="body" sz="quarter" idx="36"/>
          </p:nvPr>
        </p:nvSpPr>
        <p:spPr>
          <a:xfrm>
            <a:off x="480000" y="3131799"/>
            <a:ext cx="2718336" cy="1458000"/>
          </a:xfrm>
          <a:prstGeom prst="rect">
            <a:avLst/>
          </a:prstGeom>
          <a:solidFill>
            <a:schemeClr val="accent4"/>
          </a:solidFill>
        </p:spPr>
        <p:txBody>
          <a:bodyPr lIns="144000" tIns="144000" rIns="144000" bIns="144000" anchor="ctr" anchorCtr="0">
            <a:normAutofit/>
          </a:bodyPr>
          <a:lstStyle>
            <a:lvl1pPr algn="ctr">
              <a:defRPr sz="1100"/>
            </a:lvl1pPr>
            <a:lvl2pPr algn="ctr">
              <a:defRPr/>
            </a:lvl2pPr>
            <a:lvl3pPr algn="ctr">
              <a:defRPr/>
            </a:lvl3pPr>
            <a:lvl4pPr algn="ctr">
              <a:defRPr/>
            </a:lvl4pPr>
            <a:lvl5pPr algn="ctr">
              <a:defRPr/>
            </a:lvl5pPr>
          </a:lstStyle>
          <a:p>
            <a:pPr lvl="0"/>
            <a:r>
              <a:rPr lang="en-US"/>
              <a:t>Edit Master text styles</a:t>
            </a:r>
          </a:p>
        </p:txBody>
      </p:sp>
      <p:sp>
        <p:nvSpPr>
          <p:cNvPr id="51" name="Text Placeholder 43"/>
          <p:cNvSpPr>
            <a:spLocks noGrp="1"/>
          </p:cNvSpPr>
          <p:nvPr>
            <p:ph type="body" sz="quarter" idx="37"/>
          </p:nvPr>
        </p:nvSpPr>
        <p:spPr>
          <a:xfrm>
            <a:off x="6160213" y="3131799"/>
            <a:ext cx="2718336" cy="1458000"/>
          </a:xfrm>
          <a:prstGeom prst="rect">
            <a:avLst/>
          </a:prstGeom>
          <a:solidFill>
            <a:schemeClr val="accent2"/>
          </a:solidFill>
        </p:spPr>
        <p:txBody>
          <a:bodyPr lIns="144000" tIns="144000" rIns="144000" bIns="144000" anchor="ctr" anchorCtr="0">
            <a:normAutofit/>
          </a:bodyPr>
          <a:lstStyle>
            <a:lvl1pPr algn="ctr">
              <a:defRPr sz="1100"/>
            </a:lvl1pPr>
            <a:lvl2pPr algn="ctr">
              <a:defRPr/>
            </a:lvl2pPr>
            <a:lvl3pPr algn="ctr">
              <a:defRPr/>
            </a:lvl3pPr>
            <a:lvl4pPr algn="ctr">
              <a:defRPr/>
            </a:lvl4pPr>
            <a:lvl5pPr algn="ctr">
              <a:defRPr/>
            </a:lvl5pPr>
          </a:lstStyle>
          <a:p>
            <a:pPr lvl="0"/>
            <a:r>
              <a:rPr lang="en-US"/>
              <a:t>Edit Master text styles</a:t>
            </a:r>
          </a:p>
        </p:txBody>
      </p:sp>
    </p:spTree>
    <p:extLst>
      <p:ext uri="{BB962C8B-B14F-4D97-AF65-F5344CB8AC3E}">
        <p14:creationId xmlns:p14="http://schemas.microsoft.com/office/powerpoint/2010/main" val="1035992065"/>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and pillar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10CF00A-F2B0-3342-A18C-9F781D4299B1}"/>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36" name="Picture Placeholder 2"/>
          <p:cNvSpPr>
            <a:spLocks noGrp="1"/>
          </p:cNvSpPr>
          <p:nvPr>
            <p:ph type="pic" sz="quarter" idx="25"/>
          </p:nvPr>
        </p:nvSpPr>
        <p:spPr>
          <a:xfrm>
            <a:off x="1" y="1591460"/>
            <a:ext cx="6096000" cy="4538408"/>
          </a:xfrm>
        </p:spPr>
        <p:txBody>
          <a:bodyPr/>
          <a:lstStyle>
            <a:lvl1pPr marL="0" indent="0">
              <a:buNone/>
              <a:defRPr/>
            </a:lvl1pPr>
          </a:lstStyle>
          <a:p>
            <a:endParaRPr lang="en-US"/>
          </a:p>
        </p:txBody>
      </p:sp>
      <p:sp>
        <p:nvSpPr>
          <p:cNvPr id="48" name="Text Placeholder 43"/>
          <p:cNvSpPr>
            <a:spLocks noGrp="1"/>
          </p:cNvSpPr>
          <p:nvPr>
            <p:ph type="body" sz="quarter" idx="34"/>
          </p:nvPr>
        </p:nvSpPr>
        <p:spPr>
          <a:xfrm>
            <a:off x="6659567" y="1959911"/>
            <a:ext cx="5054064" cy="337422"/>
          </a:xfrm>
          <a:noFill/>
          <a:ln>
            <a:noFill/>
          </a:ln>
        </p:spPr>
        <p:txBody>
          <a:bodyPr lIns="0" tIns="0" rIns="360000" bIns="0" anchor="b" anchorCtr="0">
            <a:noAutofit/>
          </a:bodyPr>
          <a:lstStyle>
            <a:lvl1pPr marL="0" indent="0" algn="l">
              <a:buNone/>
              <a:defRPr sz="1800"/>
            </a:lvl1pPr>
            <a:lvl2pPr algn="ctr">
              <a:defRPr/>
            </a:lvl2pPr>
            <a:lvl3pPr algn="ctr">
              <a:defRPr/>
            </a:lvl3pPr>
            <a:lvl4pPr algn="ctr">
              <a:defRPr/>
            </a:lvl4pPr>
            <a:lvl5pPr algn="ctr">
              <a:defRPr/>
            </a:lvl5pPr>
          </a:lstStyle>
          <a:p>
            <a:pPr lvl="0"/>
            <a:r>
              <a:rPr lang="en-US"/>
              <a:t>Click to edit Master text styles</a:t>
            </a:r>
          </a:p>
        </p:txBody>
      </p:sp>
      <p:sp>
        <p:nvSpPr>
          <p:cNvPr id="15" name="Text Placeholder 6">
            <a:extLst>
              <a:ext uri="{FF2B5EF4-FFF2-40B4-BE49-F238E27FC236}">
                <a16:creationId xmlns:a16="http://schemas.microsoft.com/office/drawing/2014/main" id="{6A0A3DF8-8467-FD4F-BE20-0952AA9C870F}"/>
              </a:ext>
            </a:extLst>
          </p:cNvPr>
          <p:cNvSpPr>
            <a:spLocks noGrp="1"/>
          </p:cNvSpPr>
          <p:nvPr>
            <p:ph type="body" sz="quarter" idx="13" hasCustomPrompt="1"/>
          </p:nvPr>
        </p:nvSpPr>
        <p:spPr>
          <a:xfrm>
            <a:off x="6659563" y="2674465"/>
            <a:ext cx="4095523" cy="2663378"/>
          </a:xfrm>
        </p:spPr>
        <p:txBody>
          <a:bodyPr lIns="0" tIns="0" rIns="360000" bIns="0">
            <a:noAutofit/>
          </a:bodyPr>
          <a:lstStyle>
            <a:lvl1pPr marL="0" indent="0">
              <a:lnSpc>
                <a:spcPct val="130000"/>
              </a:lnSpc>
              <a:buNone/>
              <a:defRPr sz="1400">
                <a:latin typeface="+mn-lt"/>
              </a:defRPr>
            </a:lvl1pPr>
            <a:lvl2pPr marL="241294" indent="0">
              <a:lnSpc>
                <a:spcPct val="130000"/>
              </a:lnSpc>
              <a:spcBef>
                <a:spcPts val="133"/>
              </a:spcBef>
              <a:buNone/>
              <a:defRPr sz="1400">
                <a:latin typeface="+mn-lt"/>
              </a:defRPr>
            </a:lvl2pPr>
            <a:lvl3pPr marL="478355" indent="0">
              <a:lnSpc>
                <a:spcPct val="130000"/>
              </a:lnSpc>
              <a:spcBef>
                <a:spcPct val="0"/>
              </a:spcBef>
              <a:buNone/>
              <a:defRPr sz="1400">
                <a:latin typeface="+mn-lt"/>
              </a:defRPr>
            </a:lvl3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1845" y="579345"/>
            <a:ext cx="5969368" cy="400110"/>
          </a:xfrm>
          <a:solidFill>
            <a:schemeClr val="bg1"/>
          </a:solidFill>
        </p:spPr>
        <p:txBody>
          <a:bodyPr wrap="none" lIns="90000" rIns="90000">
            <a:spAutoFit/>
          </a:bodyPr>
          <a:lstStyle>
            <a:lvl1pPr algn="ctr">
              <a:defRPr/>
            </a:lvl1pPr>
          </a:lstStyle>
          <a:p>
            <a:r>
              <a:rPr lang="en-US"/>
              <a:t>Click to edit Master title style</a:t>
            </a:r>
          </a:p>
        </p:txBody>
      </p:sp>
      <p:cxnSp>
        <p:nvCxnSpPr>
          <p:cNvPr id="9" name="Straight Connector 8">
            <a:extLst>
              <a:ext uri="{FF2B5EF4-FFF2-40B4-BE49-F238E27FC236}">
                <a16:creationId xmlns:a16="http://schemas.microsoft.com/office/drawing/2014/main" id="{DD57926D-C837-B04B-B79C-77DDD9019B6A}"/>
              </a:ext>
            </a:extLst>
          </p:cNvPr>
          <p:cNvCxnSpPr/>
          <p:nvPr userDrawn="1"/>
        </p:nvCxnSpPr>
        <p:spPr>
          <a:xfrm>
            <a:off x="6659563" y="2481118"/>
            <a:ext cx="331511"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855650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page brand pillars">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5AC63A13-482B-F04E-A7F2-452285600ACB}"/>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24" name="Text Placeholder 23">
            <a:extLst>
              <a:ext uri="{FF2B5EF4-FFF2-40B4-BE49-F238E27FC236}">
                <a16:creationId xmlns:a16="http://schemas.microsoft.com/office/drawing/2014/main" id="{92A34316-5D01-CB4E-AFBD-EE8055F602F9}"/>
              </a:ext>
            </a:extLst>
          </p:cNvPr>
          <p:cNvSpPr>
            <a:spLocks noGrp="1"/>
          </p:cNvSpPr>
          <p:nvPr>
            <p:ph type="body" sz="quarter" idx="21"/>
          </p:nvPr>
        </p:nvSpPr>
        <p:spPr>
          <a:xfrm>
            <a:off x="809187" y="4588352"/>
            <a:ext cx="2484438" cy="1754575"/>
          </a:xfrm>
        </p:spPr>
        <p:txBody>
          <a:bodyPr>
            <a:noAutofit/>
          </a:bodyPr>
          <a:lstStyle>
            <a:lvl1pPr marL="0" marR="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sz="1100"/>
            </a:lvl1pPr>
            <a:lvl2pPr marL="241294" indent="0">
              <a:lnSpc>
                <a:spcPct val="130000"/>
              </a:lnSpc>
              <a:buNone/>
              <a:defRPr sz="1000"/>
            </a:lvl2pPr>
            <a:lvl3pPr marL="478355" indent="0">
              <a:lnSpc>
                <a:spcPct val="130000"/>
              </a:lnSpc>
              <a:buNone/>
              <a:defRPr sz="1000"/>
            </a:lvl3pPr>
            <a:lvl4pPr marL="0" indent="0">
              <a:lnSpc>
                <a:spcPct val="130000"/>
              </a:lnSpc>
              <a:buNone/>
              <a:defRPr sz="1000"/>
            </a:lvl4pPr>
            <a:lvl5pPr marL="0" indent="0">
              <a:lnSpc>
                <a:spcPct val="130000"/>
              </a:lnSpc>
              <a:buNone/>
              <a:defRPr sz="1000"/>
            </a:lvl5pPr>
          </a:lstStyle>
          <a:p>
            <a:pPr lvl="0"/>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lvl="0"/>
            <a:endParaRPr lang="en-GB"/>
          </a:p>
        </p:txBody>
      </p:sp>
      <p:sp>
        <p:nvSpPr>
          <p:cNvPr id="25" name="Text Placeholder 23">
            <a:extLst>
              <a:ext uri="{FF2B5EF4-FFF2-40B4-BE49-F238E27FC236}">
                <a16:creationId xmlns:a16="http://schemas.microsoft.com/office/drawing/2014/main" id="{203E8713-A8CF-3643-A243-49AFD89EC6E7}"/>
              </a:ext>
            </a:extLst>
          </p:cNvPr>
          <p:cNvSpPr>
            <a:spLocks noGrp="1"/>
          </p:cNvSpPr>
          <p:nvPr>
            <p:ph type="body" sz="quarter" idx="22"/>
          </p:nvPr>
        </p:nvSpPr>
        <p:spPr>
          <a:xfrm>
            <a:off x="3505546" y="4588352"/>
            <a:ext cx="2484438" cy="1754575"/>
          </a:xfrm>
        </p:spPr>
        <p:txBody>
          <a:bodyPr>
            <a:noAutofit/>
          </a:bodyPr>
          <a:lstStyle>
            <a:lvl1pPr marL="0" marR="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sz="1100"/>
            </a:lvl1pPr>
            <a:lvl2pPr marL="241294" indent="0">
              <a:lnSpc>
                <a:spcPct val="130000"/>
              </a:lnSpc>
              <a:buNone/>
              <a:defRPr sz="1000"/>
            </a:lvl2pPr>
            <a:lvl3pPr marL="478355" indent="0">
              <a:lnSpc>
                <a:spcPct val="130000"/>
              </a:lnSpc>
              <a:buNone/>
              <a:defRPr sz="1000"/>
            </a:lvl3pPr>
            <a:lvl4pPr marL="0" indent="0">
              <a:lnSpc>
                <a:spcPct val="130000"/>
              </a:lnSpc>
              <a:buNone/>
              <a:defRPr sz="1000"/>
            </a:lvl4pPr>
            <a:lvl5pPr marL="0" indent="0">
              <a:lnSpc>
                <a:spcPct val="130000"/>
              </a:lnSpc>
              <a:buNone/>
              <a:defRPr sz="1000"/>
            </a:lvl5pPr>
          </a:lstStyle>
          <a:p>
            <a:pPr lvl="0"/>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lvl="0"/>
            <a:endParaRPr lang="en-GB"/>
          </a:p>
        </p:txBody>
      </p:sp>
      <p:sp>
        <p:nvSpPr>
          <p:cNvPr id="26" name="Text Placeholder 23">
            <a:extLst>
              <a:ext uri="{FF2B5EF4-FFF2-40B4-BE49-F238E27FC236}">
                <a16:creationId xmlns:a16="http://schemas.microsoft.com/office/drawing/2014/main" id="{A9E3FB4C-54B2-8D4A-A181-3D1FBE972A54}"/>
              </a:ext>
            </a:extLst>
          </p:cNvPr>
          <p:cNvSpPr>
            <a:spLocks noGrp="1"/>
          </p:cNvSpPr>
          <p:nvPr>
            <p:ph type="body" sz="quarter" idx="23"/>
          </p:nvPr>
        </p:nvSpPr>
        <p:spPr>
          <a:xfrm>
            <a:off x="6201905" y="4588352"/>
            <a:ext cx="2484438" cy="1754575"/>
          </a:xfrm>
        </p:spPr>
        <p:txBody>
          <a:bodyPr>
            <a:noAutofit/>
          </a:bodyPr>
          <a:lstStyle>
            <a:lvl1pPr marL="0" marR="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sz="1100"/>
            </a:lvl1pPr>
            <a:lvl2pPr marL="241294" indent="0">
              <a:lnSpc>
                <a:spcPct val="130000"/>
              </a:lnSpc>
              <a:buNone/>
              <a:defRPr sz="1000"/>
            </a:lvl2pPr>
            <a:lvl3pPr marL="478355" indent="0">
              <a:lnSpc>
                <a:spcPct val="130000"/>
              </a:lnSpc>
              <a:buNone/>
              <a:defRPr sz="1000"/>
            </a:lvl3pPr>
            <a:lvl4pPr marL="0" indent="0">
              <a:lnSpc>
                <a:spcPct val="130000"/>
              </a:lnSpc>
              <a:buNone/>
              <a:defRPr sz="1000"/>
            </a:lvl4pPr>
            <a:lvl5pPr marL="0" indent="0">
              <a:lnSpc>
                <a:spcPct val="130000"/>
              </a:lnSpc>
              <a:buNone/>
              <a:defRPr sz="1000"/>
            </a:lvl5pPr>
          </a:lstStyle>
          <a:p>
            <a:pPr lvl="0"/>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lvl="0"/>
            <a:endParaRPr lang="en-GB"/>
          </a:p>
        </p:txBody>
      </p:sp>
      <p:sp>
        <p:nvSpPr>
          <p:cNvPr id="27" name="Text Placeholder 23">
            <a:extLst>
              <a:ext uri="{FF2B5EF4-FFF2-40B4-BE49-F238E27FC236}">
                <a16:creationId xmlns:a16="http://schemas.microsoft.com/office/drawing/2014/main" id="{437EBFEB-824B-8C4E-B991-C9C023D037EB}"/>
              </a:ext>
            </a:extLst>
          </p:cNvPr>
          <p:cNvSpPr>
            <a:spLocks noGrp="1"/>
          </p:cNvSpPr>
          <p:nvPr>
            <p:ph type="body" sz="quarter" idx="24"/>
          </p:nvPr>
        </p:nvSpPr>
        <p:spPr>
          <a:xfrm>
            <a:off x="8898265" y="4588352"/>
            <a:ext cx="2484438" cy="1754575"/>
          </a:xfrm>
        </p:spPr>
        <p:txBody>
          <a:bodyPr>
            <a:noAutofit/>
          </a:bodyPr>
          <a:lstStyle>
            <a:lvl1pPr marL="0" marR="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sz="1100"/>
            </a:lvl1pPr>
            <a:lvl2pPr marL="241294" indent="0">
              <a:lnSpc>
                <a:spcPct val="130000"/>
              </a:lnSpc>
              <a:buNone/>
              <a:defRPr sz="1000"/>
            </a:lvl2pPr>
            <a:lvl3pPr marL="478355" indent="0">
              <a:lnSpc>
                <a:spcPct val="130000"/>
              </a:lnSpc>
              <a:buNone/>
              <a:defRPr sz="1000"/>
            </a:lvl3pPr>
            <a:lvl4pPr marL="0" indent="0">
              <a:lnSpc>
                <a:spcPct val="130000"/>
              </a:lnSpc>
              <a:buNone/>
              <a:defRPr sz="1000"/>
            </a:lvl4pPr>
            <a:lvl5pPr marL="0" indent="0">
              <a:lnSpc>
                <a:spcPct val="130000"/>
              </a:lnSpc>
              <a:buNone/>
              <a:defRPr sz="1000"/>
            </a:lvl5pPr>
          </a:lstStyle>
          <a:p>
            <a:pPr lvl="0"/>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marL="0" marR="0" lvl="0" indent="0" algn="l" defTabSz="457178" rtl="0" eaLnBrk="1" fontAlgn="auto" latinLnBrk="0" hangingPunct="1">
              <a:lnSpc>
                <a:spcPct val="130000"/>
              </a:lnSpc>
              <a:spcBef>
                <a:spcPct val="0"/>
              </a:spcBef>
              <a:spcAft>
                <a:spcPts val="400"/>
              </a:spcAft>
              <a:buClrTx/>
              <a:buSzTx/>
              <a:buFont typeface="Arial" panose="020B0604020202020204" pitchFamily="34" charset="0"/>
              <a:buNone/>
              <a:tabLst>
                <a:tab pos="479988" algn="l"/>
              </a:tabLst>
              <a:defRPr/>
            </a:pPr>
            <a:r>
              <a:rPr lang="en-GB"/>
              <a:t>Click to edit Master text styles</a:t>
            </a:r>
          </a:p>
          <a:p>
            <a:pPr lvl="0"/>
            <a:endParaRPr lang="en-GB"/>
          </a:p>
        </p:txBody>
      </p:sp>
      <p:sp>
        <p:nvSpPr>
          <p:cNvPr id="4" name="Picture Placeholder 3">
            <a:extLst>
              <a:ext uri="{FF2B5EF4-FFF2-40B4-BE49-F238E27FC236}">
                <a16:creationId xmlns:a16="http://schemas.microsoft.com/office/drawing/2014/main" id="{55A3E351-CE46-E946-B7D1-6835E324C08F}"/>
              </a:ext>
            </a:extLst>
          </p:cNvPr>
          <p:cNvSpPr>
            <a:spLocks noGrp="1"/>
          </p:cNvSpPr>
          <p:nvPr>
            <p:ph type="pic" sz="quarter" idx="13"/>
          </p:nvPr>
        </p:nvSpPr>
        <p:spPr>
          <a:xfrm>
            <a:off x="809625" y="1592263"/>
            <a:ext cx="2484438" cy="2015910"/>
          </a:xfrm>
        </p:spPr>
        <p:txBody>
          <a:bodyPr/>
          <a:lstStyle/>
          <a:p>
            <a:endParaRPr lang="en-GB"/>
          </a:p>
        </p:txBody>
      </p:sp>
      <p:sp>
        <p:nvSpPr>
          <p:cNvPr id="15" name="Picture Placeholder 3">
            <a:extLst>
              <a:ext uri="{FF2B5EF4-FFF2-40B4-BE49-F238E27FC236}">
                <a16:creationId xmlns:a16="http://schemas.microsoft.com/office/drawing/2014/main" id="{7FBA5AC5-3896-4049-BED6-9F937875A7DE}"/>
              </a:ext>
            </a:extLst>
          </p:cNvPr>
          <p:cNvSpPr>
            <a:spLocks noGrp="1"/>
          </p:cNvSpPr>
          <p:nvPr>
            <p:ph type="pic" sz="quarter" idx="14"/>
          </p:nvPr>
        </p:nvSpPr>
        <p:spPr>
          <a:xfrm>
            <a:off x="3505838" y="1592263"/>
            <a:ext cx="2484438" cy="2015910"/>
          </a:xfrm>
        </p:spPr>
        <p:txBody>
          <a:bodyPr/>
          <a:lstStyle/>
          <a:p>
            <a:endParaRPr lang="en-GB"/>
          </a:p>
        </p:txBody>
      </p:sp>
      <p:sp>
        <p:nvSpPr>
          <p:cNvPr id="16" name="Picture Placeholder 3">
            <a:extLst>
              <a:ext uri="{FF2B5EF4-FFF2-40B4-BE49-F238E27FC236}">
                <a16:creationId xmlns:a16="http://schemas.microsoft.com/office/drawing/2014/main" id="{6B0A52A3-9A37-1B4A-B79F-DDD79E0FDB1D}"/>
              </a:ext>
            </a:extLst>
          </p:cNvPr>
          <p:cNvSpPr>
            <a:spLocks noGrp="1"/>
          </p:cNvSpPr>
          <p:nvPr>
            <p:ph type="pic" sz="quarter" idx="15"/>
          </p:nvPr>
        </p:nvSpPr>
        <p:spPr>
          <a:xfrm>
            <a:off x="6202051" y="1592263"/>
            <a:ext cx="2484438" cy="2015910"/>
          </a:xfrm>
        </p:spPr>
        <p:txBody>
          <a:bodyPr/>
          <a:lstStyle/>
          <a:p>
            <a:endParaRPr lang="en-GB"/>
          </a:p>
        </p:txBody>
      </p:sp>
      <p:sp>
        <p:nvSpPr>
          <p:cNvPr id="17" name="Picture Placeholder 3">
            <a:extLst>
              <a:ext uri="{FF2B5EF4-FFF2-40B4-BE49-F238E27FC236}">
                <a16:creationId xmlns:a16="http://schemas.microsoft.com/office/drawing/2014/main" id="{E581DA49-7741-2943-BF7D-17A1DF0EF464}"/>
              </a:ext>
            </a:extLst>
          </p:cNvPr>
          <p:cNvSpPr>
            <a:spLocks noGrp="1"/>
          </p:cNvSpPr>
          <p:nvPr>
            <p:ph type="pic" sz="quarter" idx="16"/>
          </p:nvPr>
        </p:nvSpPr>
        <p:spPr>
          <a:xfrm>
            <a:off x="8898265" y="1592263"/>
            <a:ext cx="2484438" cy="2015910"/>
          </a:xfrm>
        </p:spPr>
        <p:txBody>
          <a:bodyPr/>
          <a:lstStyle/>
          <a:p>
            <a:endParaRPr lang="en-GB"/>
          </a:p>
        </p:txBody>
      </p:sp>
      <p:sp>
        <p:nvSpPr>
          <p:cNvPr id="2" name="Title 1"/>
          <p:cNvSpPr>
            <a:spLocks noGrp="1"/>
          </p:cNvSpPr>
          <p:nvPr>
            <p:ph type="title"/>
          </p:nvPr>
        </p:nvSpPr>
        <p:spPr>
          <a:xfrm>
            <a:off x="3110390" y="578754"/>
            <a:ext cx="5972276" cy="400110"/>
          </a:xfrm>
          <a:solidFill>
            <a:schemeClr val="bg1"/>
          </a:solidFill>
        </p:spPr>
        <p:txBody>
          <a:bodyPr wrap="none">
            <a:spAutoFit/>
          </a:bodyPr>
          <a:lstStyle>
            <a:lvl1pPr>
              <a:defRPr spc="300">
                <a:solidFill>
                  <a:schemeClr val="tx1"/>
                </a:solidFill>
              </a:defRPr>
            </a:lvl1pPr>
          </a:lstStyle>
          <a:p>
            <a:r>
              <a:rPr lang="en-US"/>
              <a:t>Click to edit Master title style</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19" name="Text Placeholder 18">
            <a:extLst>
              <a:ext uri="{FF2B5EF4-FFF2-40B4-BE49-F238E27FC236}">
                <a16:creationId xmlns:a16="http://schemas.microsoft.com/office/drawing/2014/main" id="{E49E026B-60C2-6942-84F8-F6651D76D006}"/>
              </a:ext>
            </a:extLst>
          </p:cNvPr>
          <p:cNvSpPr>
            <a:spLocks noGrp="1"/>
          </p:cNvSpPr>
          <p:nvPr>
            <p:ph type="body" sz="quarter" idx="17" hasCustomPrompt="1"/>
          </p:nvPr>
        </p:nvSpPr>
        <p:spPr>
          <a:xfrm>
            <a:off x="809187" y="4134028"/>
            <a:ext cx="2484438" cy="387263"/>
          </a:xfrm>
        </p:spPr>
        <p:txBody>
          <a:bodyPr anchor="t">
            <a:noAutofit/>
          </a:bodyPr>
          <a:lstStyle>
            <a:lvl1pPr marL="0" indent="0">
              <a:buNone/>
              <a:defRPr sz="1600"/>
            </a:lvl1pPr>
            <a:lvl2pPr marL="241294" indent="0">
              <a:buNone/>
              <a:defRPr/>
            </a:lvl2pPr>
            <a:lvl3pPr marL="478355" indent="0">
              <a:buNone/>
              <a:defRPr/>
            </a:lvl3pPr>
            <a:lvl4pPr marL="0" indent="0">
              <a:buNone/>
              <a:defRPr/>
            </a:lvl4pPr>
            <a:lvl5pPr marL="0" indent="0">
              <a:buNone/>
              <a:defRPr/>
            </a:lvl5pPr>
          </a:lstStyle>
          <a:p>
            <a:pPr lvl="0"/>
            <a:r>
              <a:rPr lang="en-GB"/>
              <a:t>Single line heading</a:t>
            </a:r>
          </a:p>
        </p:txBody>
      </p:sp>
      <p:sp>
        <p:nvSpPr>
          <p:cNvPr id="20" name="Text Placeholder 18">
            <a:extLst>
              <a:ext uri="{FF2B5EF4-FFF2-40B4-BE49-F238E27FC236}">
                <a16:creationId xmlns:a16="http://schemas.microsoft.com/office/drawing/2014/main" id="{3A45117A-FA7F-A24B-A607-1341E78A583D}"/>
              </a:ext>
            </a:extLst>
          </p:cNvPr>
          <p:cNvSpPr>
            <a:spLocks noGrp="1"/>
          </p:cNvSpPr>
          <p:nvPr>
            <p:ph type="body" sz="quarter" idx="18" hasCustomPrompt="1"/>
          </p:nvPr>
        </p:nvSpPr>
        <p:spPr>
          <a:xfrm>
            <a:off x="3505546" y="4134028"/>
            <a:ext cx="2484438" cy="387263"/>
          </a:xfrm>
        </p:spPr>
        <p:txBody>
          <a:bodyPr anchor="t">
            <a:noAutofit/>
          </a:bodyPr>
          <a:lstStyle>
            <a:lvl1pPr marL="0" indent="0">
              <a:buNone/>
              <a:defRPr sz="1600"/>
            </a:lvl1pPr>
            <a:lvl2pPr marL="241294" indent="0">
              <a:buNone/>
              <a:defRPr/>
            </a:lvl2pPr>
            <a:lvl3pPr marL="478355" indent="0">
              <a:buNone/>
              <a:defRPr/>
            </a:lvl3pPr>
            <a:lvl4pPr marL="0" indent="0">
              <a:buNone/>
              <a:defRPr/>
            </a:lvl4pPr>
            <a:lvl5pPr marL="0" indent="0">
              <a:buNone/>
              <a:defRPr/>
            </a:lvl5pPr>
          </a:lstStyle>
          <a:p>
            <a:pPr lvl="0"/>
            <a:r>
              <a:rPr lang="en-GB"/>
              <a:t>Single line heading</a:t>
            </a:r>
          </a:p>
        </p:txBody>
      </p:sp>
      <p:sp>
        <p:nvSpPr>
          <p:cNvPr id="21" name="Text Placeholder 18">
            <a:extLst>
              <a:ext uri="{FF2B5EF4-FFF2-40B4-BE49-F238E27FC236}">
                <a16:creationId xmlns:a16="http://schemas.microsoft.com/office/drawing/2014/main" id="{9A42B8C0-2A98-D148-9E4D-2DA45B47A45F}"/>
              </a:ext>
            </a:extLst>
          </p:cNvPr>
          <p:cNvSpPr>
            <a:spLocks noGrp="1"/>
          </p:cNvSpPr>
          <p:nvPr>
            <p:ph type="body" sz="quarter" idx="19" hasCustomPrompt="1"/>
          </p:nvPr>
        </p:nvSpPr>
        <p:spPr>
          <a:xfrm>
            <a:off x="6201905" y="4134028"/>
            <a:ext cx="2484438" cy="387263"/>
          </a:xfrm>
        </p:spPr>
        <p:txBody>
          <a:bodyPr anchor="t">
            <a:noAutofit/>
          </a:bodyPr>
          <a:lstStyle>
            <a:lvl1pPr marL="0" indent="0">
              <a:buNone/>
              <a:defRPr sz="1600"/>
            </a:lvl1pPr>
            <a:lvl2pPr marL="241294" indent="0">
              <a:buNone/>
              <a:defRPr/>
            </a:lvl2pPr>
            <a:lvl3pPr marL="478355" indent="0">
              <a:buNone/>
              <a:defRPr/>
            </a:lvl3pPr>
            <a:lvl4pPr marL="0" indent="0">
              <a:buNone/>
              <a:defRPr/>
            </a:lvl4pPr>
            <a:lvl5pPr marL="0" indent="0">
              <a:buNone/>
              <a:defRPr/>
            </a:lvl5pPr>
          </a:lstStyle>
          <a:p>
            <a:pPr lvl="0"/>
            <a:r>
              <a:rPr lang="en-GB"/>
              <a:t>Single line heading</a:t>
            </a:r>
          </a:p>
        </p:txBody>
      </p:sp>
      <p:sp>
        <p:nvSpPr>
          <p:cNvPr id="22" name="Text Placeholder 18">
            <a:extLst>
              <a:ext uri="{FF2B5EF4-FFF2-40B4-BE49-F238E27FC236}">
                <a16:creationId xmlns:a16="http://schemas.microsoft.com/office/drawing/2014/main" id="{39B48579-7B76-8D4D-9D58-5EBB45D30F08}"/>
              </a:ext>
            </a:extLst>
          </p:cNvPr>
          <p:cNvSpPr>
            <a:spLocks noGrp="1"/>
          </p:cNvSpPr>
          <p:nvPr>
            <p:ph type="body" sz="quarter" idx="20" hasCustomPrompt="1"/>
          </p:nvPr>
        </p:nvSpPr>
        <p:spPr>
          <a:xfrm>
            <a:off x="8898265" y="4134028"/>
            <a:ext cx="2484438" cy="387263"/>
          </a:xfrm>
        </p:spPr>
        <p:txBody>
          <a:bodyPr anchor="t">
            <a:noAutofit/>
          </a:bodyPr>
          <a:lstStyle>
            <a:lvl1pPr marL="0" indent="0">
              <a:buNone/>
              <a:defRPr sz="1600"/>
            </a:lvl1pPr>
            <a:lvl2pPr marL="241294" indent="0">
              <a:buNone/>
              <a:defRPr/>
            </a:lvl2pPr>
            <a:lvl3pPr marL="478355" indent="0">
              <a:buNone/>
              <a:defRPr/>
            </a:lvl3pPr>
            <a:lvl4pPr marL="0" indent="0">
              <a:buNone/>
              <a:defRPr/>
            </a:lvl4pPr>
            <a:lvl5pPr marL="0" indent="0">
              <a:buNone/>
              <a:defRPr/>
            </a:lvl5pPr>
          </a:lstStyle>
          <a:p>
            <a:pPr lvl="0"/>
            <a:r>
              <a:rPr lang="en-GB"/>
              <a:t>Single line heading</a:t>
            </a:r>
          </a:p>
        </p:txBody>
      </p:sp>
      <p:sp>
        <p:nvSpPr>
          <p:cNvPr id="18" name="Content Placeholder 2">
            <a:extLst>
              <a:ext uri="{FF2B5EF4-FFF2-40B4-BE49-F238E27FC236}">
                <a16:creationId xmlns:a16="http://schemas.microsoft.com/office/drawing/2014/main" id="{1A50F542-316D-8447-A237-B790AC16B32F}"/>
              </a:ext>
            </a:extLst>
          </p:cNvPr>
          <p:cNvSpPr>
            <a:spLocks noGrp="1"/>
          </p:cNvSpPr>
          <p:nvPr>
            <p:ph sz="quarter" idx="25"/>
          </p:nvPr>
        </p:nvSpPr>
        <p:spPr>
          <a:xfrm>
            <a:off x="809188" y="3628449"/>
            <a:ext cx="2484438" cy="284400"/>
          </a:xfrm>
          <a:noFill/>
          <a:ln>
            <a:noFill/>
          </a:ln>
        </p:spPr>
        <p:txBody>
          <a:bodyPr lIns="36000" tIns="18000" rIns="36000" bIns="144000" anchor="t">
            <a:noAutofit/>
          </a:bodyPr>
          <a:lstStyle>
            <a:lvl1pPr marL="0" indent="0">
              <a:buNone/>
              <a:defRPr sz="900">
                <a:solidFill>
                  <a:schemeClr val="tx1"/>
                </a:solidFill>
                <a:latin typeface="+mn-lt"/>
                <a:cs typeface="Arial" panose="020B0604020202020204" pitchFamily="34" charset="0"/>
              </a:defRPr>
            </a:lvl1pPr>
          </a:lstStyle>
          <a:p>
            <a:pPr lvl="0"/>
            <a:r>
              <a:rPr lang="en-GB"/>
              <a:t>Click to edit Master text styles</a:t>
            </a:r>
          </a:p>
        </p:txBody>
      </p:sp>
      <p:sp>
        <p:nvSpPr>
          <p:cNvPr id="23" name="Content Placeholder 2">
            <a:extLst>
              <a:ext uri="{FF2B5EF4-FFF2-40B4-BE49-F238E27FC236}">
                <a16:creationId xmlns:a16="http://schemas.microsoft.com/office/drawing/2014/main" id="{123B2CE8-676E-894E-B601-69690F4001A9}"/>
              </a:ext>
            </a:extLst>
          </p:cNvPr>
          <p:cNvSpPr>
            <a:spLocks noGrp="1"/>
          </p:cNvSpPr>
          <p:nvPr>
            <p:ph sz="quarter" idx="26"/>
          </p:nvPr>
        </p:nvSpPr>
        <p:spPr>
          <a:xfrm>
            <a:off x="3505838" y="3628449"/>
            <a:ext cx="2484438" cy="284400"/>
          </a:xfrm>
          <a:noFill/>
          <a:ln>
            <a:noFill/>
          </a:ln>
        </p:spPr>
        <p:txBody>
          <a:bodyPr lIns="36000" tIns="18000" rIns="36000" bIns="144000" anchor="t">
            <a:noAutofit/>
          </a:bodyPr>
          <a:lstStyle>
            <a:lvl1pPr marL="0" indent="0">
              <a:buNone/>
              <a:defRPr sz="900">
                <a:solidFill>
                  <a:schemeClr val="tx1"/>
                </a:solidFill>
                <a:latin typeface="+mn-lt"/>
                <a:cs typeface="Arial" panose="020B0604020202020204" pitchFamily="34" charset="0"/>
              </a:defRPr>
            </a:lvl1pPr>
          </a:lstStyle>
          <a:p>
            <a:pPr lvl="0"/>
            <a:r>
              <a:rPr lang="en-GB"/>
              <a:t>Click to edit Master text styles</a:t>
            </a:r>
          </a:p>
        </p:txBody>
      </p:sp>
      <p:sp>
        <p:nvSpPr>
          <p:cNvPr id="28" name="Content Placeholder 2">
            <a:extLst>
              <a:ext uri="{FF2B5EF4-FFF2-40B4-BE49-F238E27FC236}">
                <a16:creationId xmlns:a16="http://schemas.microsoft.com/office/drawing/2014/main" id="{2721F625-9CF1-AA45-8C7D-4FBE49DE5125}"/>
              </a:ext>
            </a:extLst>
          </p:cNvPr>
          <p:cNvSpPr>
            <a:spLocks noGrp="1"/>
          </p:cNvSpPr>
          <p:nvPr>
            <p:ph sz="quarter" idx="27"/>
          </p:nvPr>
        </p:nvSpPr>
        <p:spPr>
          <a:xfrm>
            <a:off x="6202051" y="3628449"/>
            <a:ext cx="2484438" cy="284400"/>
          </a:xfrm>
          <a:noFill/>
          <a:ln>
            <a:noFill/>
          </a:ln>
        </p:spPr>
        <p:txBody>
          <a:bodyPr lIns="36000" tIns="18000" rIns="36000" bIns="144000" anchor="t">
            <a:noAutofit/>
          </a:bodyPr>
          <a:lstStyle>
            <a:lvl1pPr marL="0" indent="0">
              <a:buNone/>
              <a:defRPr sz="900">
                <a:solidFill>
                  <a:schemeClr val="tx1"/>
                </a:solidFill>
                <a:latin typeface="+mn-lt"/>
                <a:cs typeface="Arial" panose="020B0604020202020204" pitchFamily="34" charset="0"/>
              </a:defRPr>
            </a:lvl1pPr>
          </a:lstStyle>
          <a:p>
            <a:pPr lvl="0"/>
            <a:r>
              <a:rPr lang="en-GB"/>
              <a:t>Click to edit Master text styles</a:t>
            </a:r>
          </a:p>
        </p:txBody>
      </p:sp>
      <p:sp>
        <p:nvSpPr>
          <p:cNvPr id="29" name="Content Placeholder 2">
            <a:extLst>
              <a:ext uri="{FF2B5EF4-FFF2-40B4-BE49-F238E27FC236}">
                <a16:creationId xmlns:a16="http://schemas.microsoft.com/office/drawing/2014/main" id="{20A60F78-0310-5C4E-91A1-623D34B5E202}"/>
              </a:ext>
            </a:extLst>
          </p:cNvPr>
          <p:cNvSpPr>
            <a:spLocks noGrp="1"/>
          </p:cNvSpPr>
          <p:nvPr>
            <p:ph sz="quarter" idx="28"/>
          </p:nvPr>
        </p:nvSpPr>
        <p:spPr>
          <a:xfrm>
            <a:off x="8898265" y="3628449"/>
            <a:ext cx="2484438" cy="284400"/>
          </a:xfrm>
          <a:noFill/>
          <a:ln>
            <a:noFill/>
          </a:ln>
        </p:spPr>
        <p:txBody>
          <a:bodyPr lIns="36000" tIns="18000" rIns="36000" bIns="144000" anchor="t">
            <a:noAutofit/>
          </a:bodyPr>
          <a:lstStyle>
            <a:lvl1pPr marL="0" indent="0">
              <a:buNone/>
              <a:defRPr sz="900">
                <a:solidFill>
                  <a:schemeClr val="tx1"/>
                </a:solidFill>
                <a:latin typeface="+mn-lt"/>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57961656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rand Hallmarks">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834750CD-9464-8642-A05E-FED5990A4E83}"/>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07700" y="578754"/>
            <a:ext cx="5972276" cy="400110"/>
          </a:xfrm>
          <a:solidFill>
            <a:schemeClr val="bg1"/>
          </a:solidFill>
        </p:spPr>
        <p:txBody>
          <a:bodyPr wrap="none">
            <a:spAutoFit/>
          </a:bodyPr>
          <a:lstStyle>
            <a:lvl1pPr>
              <a:defRPr spc="300"/>
            </a:lvl1pPr>
          </a:lstStyle>
          <a:p>
            <a:r>
              <a:rPr lang="en-US"/>
              <a:t>Click to edit Master title style</a:t>
            </a:r>
          </a:p>
        </p:txBody>
      </p:sp>
      <p:sp>
        <p:nvSpPr>
          <p:cNvPr id="7" name="Picture Placeholder 6">
            <a:extLst>
              <a:ext uri="{FF2B5EF4-FFF2-40B4-BE49-F238E27FC236}">
                <a16:creationId xmlns:a16="http://schemas.microsoft.com/office/drawing/2014/main" id="{D04D66AB-073A-AB47-AC97-FDEFCF2D4307}"/>
              </a:ext>
            </a:extLst>
          </p:cNvPr>
          <p:cNvSpPr>
            <a:spLocks noGrp="1"/>
          </p:cNvSpPr>
          <p:nvPr>
            <p:ph type="pic" sz="quarter" idx="49"/>
          </p:nvPr>
        </p:nvSpPr>
        <p:spPr>
          <a:xfrm>
            <a:off x="475099" y="1257013"/>
            <a:ext cx="2721600" cy="3783571"/>
          </a:xfrm>
        </p:spPr>
        <p:txBody>
          <a:bodyPr/>
          <a:lstStyle/>
          <a:p>
            <a:endParaRPr lang="en-GB"/>
          </a:p>
        </p:txBody>
      </p:sp>
      <p:sp>
        <p:nvSpPr>
          <p:cNvPr id="28" name="Picture Placeholder 6">
            <a:extLst>
              <a:ext uri="{FF2B5EF4-FFF2-40B4-BE49-F238E27FC236}">
                <a16:creationId xmlns:a16="http://schemas.microsoft.com/office/drawing/2014/main" id="{04057BAD-95BB-F844-9FEE-2BEEAF5400C6}"/>
              </a:ext>
            </a:extLst>
          </p:cNvPr>
          <p:cNvSpPr>
            <a:spLocks noGrp="1"/>
          </p:cNvSpPr>
          <p:nvPr>
            <p:ph type="pic" sz="quarter" idx="50"/>
          </p:nvPr>
        </p:nvSpPr>
        <p:spPr>
          <a:xfrm>
            <a:off x="3354970" y="1257013"/>
            <a:ext cx="2721600" cy="3783571"/>
          </a:xfrm>
        </p:spPr>
        <p:txBody>
          <a:bodyPr/>
          <a:lstStyle/>
          <a:p>
            <a:endParaRPr lang="en-GB"/>
          </a:p>
        </p:txBody>
      </p:sp>
      <p:sp>
        <p:nvSpPr>
          <p:cNvPr id="29" name="Picture Placeholder 6">
            <a:extLst>
              <a:ext uri="{FF2B5EF4-FFF2-40B4-BE49-F238E27FC236}">
                <a16:creationId xmlns:a16="http://schemas.microsoft.com/office/drawing/2014/main" id="{1062AC59-35A8-D544-AB4F-0FAD515F68BE}"/>
              </a:ext>
            </a:extLst>
          </p:cNvPr>
          <p:cNvSpPr>
            <a:spLocks noGrp="1"/>
          </p:cNvSpPr>
          <p:nvPr>
            <p:ph type="pic" sz="quarter" idx="51"/>
          </p:nvPr>
        </p:nvSpPr>
        <p:spPr>
          <a:xfrm>
            <a:off x="6219413" y="1257013"/>
            <a:ext cx="2721117" cy="3783571"/>
          </a:xfrm>
        </p:spPr>
        <p:txBody>
          <a:bodyPr/>
          <a:lstStyle/>
          <a:p>
            <a:endParaRPr lang="en-GB"/>
          </a:p>
        </p:txBody>
      </p:sp>
      <p:sp>
        <p:nvSpPr>
          <p:cNvPr id="30" name="Picture Placeholder 6">
            <a:extLst>
              <a:ext uri="{FF2B5EF4-FFF2-40B4-BE49-F238E27FC236}">
                <a16:creationId xmlns:a16="http://schemas.microsoft.com/office/drawing/2014/main" id="{7269F6A1-57DA-714E-B2C1-3914995F8B2F}"/>
              </a:ext>
            </a:extLst>
          </p:cNvPr>
          <p:cNvSpPr>
            <a:spLocks noGrp="1"/>
          </p:cNvSpPr>
          <p:nvPr>
            <p:ph type="pic" sz="quarter" idx="52"/>
          </p:nvPr>
        </p:nvSpPr>
        <p:spPr>
          <a:xfrm>
            <a:off x="9063541" y="1257013"/>
            <a:ext cx="2720532" cy="3783571"/>
          </a:xfrm>
        </p:spPr>
        <p:txBody>
          <a:bodyPr/>
          <a:lstStyle/>
          <a:p>
            <a:endParaRPr lang="en-GB"/>
          </a:p>
        </p:txBody>
      </p:sp>
      <p:sp>
        <p:nvSpPr>
          <p:cNvPr id="10" name="Text Placeholder 9">
            <a:extLst>
              <a:ext uri="{FF2B5EF4-FFF2-40B4-BE49-F238E27FC236}">
                <a16:creationId xmlns:a16="http://schemas.microsoft.com/office/drawing/2014/main" id="{AAC66A73-57E4-7A4E-A04E-13E9A6E71D69}"/>
              </a:ext>
            </a:extLst>
          </p:cNvPr>
          <p:cNvSpPr>
            <a:spLocks noGrp="1"/>
          </p:cNvSpPr>
          <p:nvPr>
            <p:ph type="body" sz="quarter" idx="53"/>
          </p:nvPr>
        </p:nvSpPr>
        <p:spPr>
          <a:xfrm>
            <a:off x="475099" y="5238952"/>
            <a:ext cx="2721601" cy="773861"/>
          </a:xfrm>
        </p:spPr>
        <p:txBody>
          <a:bodyPr lIns="90000" rIns="90000" anchor="ctr">
            <a:noAutofit/>
          </a:bodyPr>
          <a:lstStyle>
            <a:lvl1pPr marL="0" indent="0" algn="ctr">
              <a:lnSpc>
                <a:spcPct val="110000"/>
              </a:lnSpc>
              <a:spcBef>
                <a:spcPct val="0"/>
              </a:spcBef>
              <a:buNone/>
              <a:defRPr sz="1400">
                <a:latin typeface="+mn-lt"/>
              </a:defRPr>
            </a:lvl1pPr>
            <a:lvl2pPr marL="241294" indent="0" algn="ctr">
              <a:buNone/>
              <a:defRPr sz="1600"/>
            </a:lvl2pPr>
            <a:lvl3pPr marL="478355" indent="0" algn="ctr">
              <a:buNone/>
              <a:defRPr sz="1600"/>
            </a:lvl3pPr>
          </a:lstStyle>
          <a:p>
            <a:pPr lvl="0"/>
            <a:r>
              <a:rPr lang="en-GB"/>
              <a:t>Click to edit Master text styles</a:t>
            </a:r>
          </a:p>
        </p:txBody>
      </p:sp>
      <p:sp>
        <p:nvSpPr>
          <p:cNvPr id="35" name="Text Placeholder 9">
            <a:extLst>
              <a:ext uri="{FF2B5EF4-FFF2-40B4-BE49-F238E27FC236}">
                <a16:creationId xmlns:a16="http://schemas.microsoft.com/office/drawing/2014/main" id="{3B852888-C886-AA46-80D8-2F41B63D9E10}"/>
              </a:ext>
            </a:extLst>
          </p:cNvPr>
          <p:cNvSpPr>
            <a:spLocks noGrp="1"/>
          </p:cNvSpPr>
          <p:nvPr>
            <p:ph type="body" sz="quarter" idx="54"/>
          </p:nvPr>
        </p:nvSpPr>
        <p:spPr>
          <a:xfrm>
            <a:off x="3354970" y="5238952"/>
            <a:ext cx="2721600" cy="773861"/>
          </a:xfrm>
        </p:spPr>
        <p:txBody>
          <a:bodyPr lIns="90000" rIns="90000" anchor="ctr">
            <a:noAutofit/>
          </a:bodyPr>
          <a:lstStyle>
            <a:lvl1pPr marL="0" indent="0" algn="ctr">
              <a:lnSpc>
                <a:spcPct val="110000"/>
              </a:lnSpc>
              <a:spcBef>
                <a:spcPct val="0"/>
              </a:spcBef>
              <a:buNone/>
              <a:defRPr sz="1400">
                <a:latin typeface="+mn-lt"/>
              </a:defRPr>
            </a:lvl1pPr>
            <a:lvl2pPr marL="241294" indent="0" algn="ctr">
              <a:buNone/>
              <a:defRPr sz="1600"/>
            </a:lvl2pPr>
            <a:lvl3pPr marL="478355" indent="0" algn="ctr">
              <a:buNone/>
              <a:defRPr sz="1600"/>
            </a:lvl3pPr>
          </a:lstStyle>
          <a:p>
            <a:pPr lvl="0"/>
            <a:r>
              <a:rPr lang="en-GB"/>
              <a:t>Click to edit Master text styles</a:t>
            </a:r>
          </a:p>
        </p:txBody>
      </p:sp>
      <p:sp>
        <p:nvSpPr>
          <p:cNvPr id="37" name="Text Placeholder 9">
            <a:extLst>
              <a:ext uri="{FF2B5EF4-FFF2-40B4-BE49-F238E27FC236}">
                <a16:creationId xmlns:a16="http://schemas.microsoft.com/office/drawing/2014/main" id="{B09F1BE0-BBF0-024A-A272-7A081ED4EAFF}"/>
              </a:ext>
            </a:extLst>
          </p:cNvPr>
          <p:cNvSpPr>
            <a:spLocks noGrp="1"/>
          </p:cNvSpPr>
          <p:nvPr>
            <p:ph type="body" sz="quarter" idx="55"/>
          </p:nvPr>
        </p:nvSpPr>
        <p:spPr>
          <a:xfrm>
            <a:off x="6219412" y="5238952"/>
            <a:ext cx="2721118" cy="773861"/>
          </a:xfrm>
        </p:spPr>
        <p:txBody>
          <a:bodyPr lIns="90000" rIns="90000" anchor="ctr">
            <a:noAutofit/>
          </a:bodyPr>
          <a:lstStyle>
            <a:lvl1pPr marL="0" indent="0" algn="ctr">
              <a:lnSpc>
                <a:spcPct val="110000"/>
              </a:lnSpc>
              <a:spcBef>
                <a:spcPct val="0"/>
              </a:spcBef>
              <a:buNone/>
              <a:defRPr sz="1400">
                <a:latin typeface="+mn-lt"/>
              </a:defRPr>
            </a:lvl1pPr>
            <a:lvl2pPr marL="241294" indent="0" algn="ctr">
              <a:buNone/>
              <a:defRPr sz="1600"/>
            </a:lvl2pPr>
            <a:lvl3pPr marL="478355" indent="0" algn="ctr">
              <a:buNone/>
              <a:defRPr sz="1600"/>
            </a:lvl3pPr>
          </a:lstStyle>
          <a:p>
            <a:pPr lvl="0"/>
            <a:r>
              <a:rPr lang="en-GB"/>
              <a:t>Click to edit Master text styles</a:t>
            </a:r>
          </a:p>
        </p:txBody>
      </p:sp>
      <p:sp>
        <p:nvSpPr>
          <p:cNvPr id="39" name="Text Placeholder 9">
            <a:extLst>
              <a:ext uri="{FF2B5EF4-FFF2-40B4-BE49-F238E27FC236}">
                <a16:creationId xmlns:a16="http://schemas.microsoft.com/office/drawing/2014/main" id="{D9C42DF0-9DC9-9945-A9E4-213FF51199ED}"/>
              </a:ext>
            </a:extLst>
          </p:cNvPr>
          <p:cNvSpPr>
            <a:spLocks noGrp="1"/>
          </p:cNvSpPr>
          <p:nvPr>
            <p:ph type="body" sz="quarter" idx="56"/>
          </p:nvPr>
        </p:nvSpPr>
        <p:spPr>
          <a:xfrm>
            <a:off x="9063541" y="5238952"/>
            <a:ext cx="2720532" cy="773861"/>
          </a:xfrm>
        </p:spPr>
        <p:txBody>
          <a:bodyPr lIns="90000" rIns="90000" anchor="ctr">
            <a:noAutofit/>
          </a:bodyPr>
          <a:lstStyle>
            <a:lvl1pPr marL="0" indent="0" algn="ctr">
              <a:lnSpc>
                <a:spcPct val="110000"/>
              </a:lnSpc>
              <a:spcBef>
                <a:spcPct val="0"/>
              </a:spcBef>
              <a:buNone/>
              <a:defRPr sz="1400">
                <a:latin typeface="+mn-lt"/>
              </a:defRPr>
            </a:lvl1pPr>
            <a:lvl2pPr marL="241294" indent="0" algn="ctr">
              <a:buNone/>
              <a:defRPr sz="1600"/>
            </a:lvl2pPr>
            <a:lvl3pPr marL="478355" indent="0" algn="ctr">
              <a:buNone/>
              <a:defRPr sz="1600"/>
            </a:lvl3pPr>
          </a:lstStyle>
          <a:p>
            <a:pPr lvl="0"/>
            <a:r>
              <a:rPr lang="en-GB"/>
              <a:t>Click to edit Master text styles</a:t>
            </a:r>
          </a:p>
        </p:txBody>
      </p:sp>
      <p:cxnSp>
        <p:nvCxnSpPr>
          <p:cNvPr id="18" name="Straight Connector 17">
            <a:extLst>
              <a:ext uri="{FF2B5EF4-FFF2-40B4-BE49-F238E27FC236}">
                <a16:creationId xmlns:a16="http://schemas.microsoft.com/office/drawing/2014/main" id="{D444B68B-DFD0-3D45-89F6-9AA3FADB6E8C}"/>
              </a:ext>
            </a:extLst>
          </p:cNvPr>
          <p:cNvCxnSpPr/>
          <p:nvPr userDrawn="1"/>
        </p:nvCxnSpPr>
        <p:spPr>
          <a:xfrm flipH="1">
            <a:off x="3275835" y="5238952"/>
            <a:ext cx="0" cy="773861"/>
          </a:xfrm>
          <a:prstGeom prst="line">
            <a:avLst/>
          </a:prstGeom>
          <a:ln w="34925" cap="rnd">
            <a:solidFill>
              <a:schemeClr val="accent1">
                <a:lumMod val="60000"/>
                <a:lumOff val="40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73353B1-759C-4F4E-8A8D-3EC7BF574718}"/>
              </a:ext>
            </a:extLst>
          </p:cNvPr>
          <p:cNvCxnSpPr/>
          <p:nvPr userDrawn="1"/>
        </p:nvCxnSpPr>
        <p:spPr>
          <a:xfrm flipH="1">
            <a:off x="6147991" y="5238952"/>
            <a:ext cx="0" cy="773861"/>
          </a:xfrm>
          <a:prstGeom prst="line">
            <a:avLst/>
          </a:prstGeom>
          <a:ln w="34925" cap="rnd">
            <a:solidFill>
              <a:schemeClr val="accent1">
                <a:lumMod val="60000"/>
                <a:lumOff val="40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72A166F8-BED6-6D4C-8FFA-20B43B8661EA}"/>
              </a:ext>
            </a:extLst>
          </p:cNvPr>
          <p:cNvCxnSpPr/>
          <p:nvPr userDrawn="1"/>
        </p:nvCxnSpPr>
        <p:spPr>
          <a:xfrm flipH="1">
            <a:off x="9002036" y="5238952"/>
            <a:ext cx="0" cy="773861"/>
          </a:xfrm>
          <a:prstGeom prst="line">
            <a:avLst/>
          </a:prstGeom>
          <a:ln w="34925" cap="rnd">
            <a:solidFill>
              <a:schemeClr val="accent1">
                <a:lumMod val="60000"/>
                <a:lumOff val="40000"/>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759321"/>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3 column">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4DDFC9A7-FAA1-C946-8A1F-21AB371A59EE}"/>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09863" y="578754"/>
            <a:ext cx="5972276" cy="400110"/>
          </a:xfrm>
          <a:solidFill>
            <a:schemeClr val="bg1"/>
          </a:solidFill>
        </p:spPr>
        <p:txBody>
          <a:bodyPr wrap="none">
            <a:spAutoFit/>
          </a:bodyPr>
          <a:lstStyle>
            <a:lvl1pPr>
              <a:defRPr spc="300"/>
            </a:lvl1pPr>
          </a:lstStyle>
          <a:p>
            <a:r>
              <a:rPr lang="en-US"/>
              <a:t>Click to edit Master title style</a:t>
            </a:r>
          </a:p>
        </p:txBody>
      </p:sp>
      <p:sp>
        <p:nvSpPr>
          <p:cNvPr id="7" name="Picture Placeholder 6">
            <a:extLst>
              <a:ext uri="{FF2B5EF4-FFF2-40B4-BE49-F238E27FC236}">
                <a16:creationId xmlns:a16="http://schemas.microsoft.com/office/drawing/2014/main" id="{D04D66AB-073A-AB47-AC97-FDEFCF2D4307}"/>
              </a:ext>
            </a:extLst>
          </p:cNvPr>
          <p:cNvSpPr>
            <a:spLocks noGrp="1"/>
          </p:cNvSpPr>
          <p:nvPr>
            <p:ph type="pic" sz="quarter" idx="49"/>
          </p:nvPr>
        </p:nvSpPr>
        <p:spPr>
          <a:xfrm>
            <a:off x="1492360" y="1916841"/>
            <a:ext cx="2951999" cy="1578027"/>
          </a:xfrm>
        </p:spPr>
        <p:txBody>
          <a:bodyPr>
            <a:noAutofit/>
          </a:bodyPr>
          <a:lstStyle/>
          <a:p>
            <a:endParaRPr lang="en-GB"/>
          </a:p>
        </p:txBody>
      </p:sp>
      <p:sp>
        <p:nvSpPr>
          <p:cNvPr id="28" name="Picture Placeholder 6">
            <a:extLst>
              <a:ext uri="{FF2B5EF4-FFF2-40B4-BE49-F238E27FC236}">
                <a16:creationId xmlns:a16="http://schemas.microsoft.com/office/drawing/2014/main" id="{04057BAD-95BB-F844-9FEE-2BEEAF5400C6}"/>
              </a:ext>
            </a:extLst>
          </p:cNvPr>
          <p:cNvSpPr>
            <a:spLocks noGrp="1"/>
          </p:cNvSpPr>
          <p:nvPr>
            <p:ph type="pic" sz="quarter" idx="50"/>
          </p:nvPr>
        </p:nvSpPr>
        <p:spPr>
          <a:xfrm>
            <a:off x="4620000" y="1916841"/>
            <a:ext cx="2951999" cy="1578027"/>
          </a:xfrm>
        </p:spPr>
        <p:txBody>
          <a:bodyPr>
            <a:noAutofit/>
          </a:bodyPr>
          <a:lstStyle/>
          <a:p>
            <a:endParaRPr lang="en-GB"/>
          </a:p>
        </p:txBody>
      </p:sp>
      <p:sp>
        <p:nvSpPr>
          <p:cNvPr id="29" name="Picture Placeholder 6">
            <a:extLst>
              <a:ext uri="{FF2B5EF4-FFF2-40B4-BE49-F238E27FC236}">
                <a16:creationId xmlns:a16="http://schemas.microsoft.com/office/drawing/2014/main" id="{1062AC59-35A8-D544-AB4F-0FAD515F68BE}"/>
              </a:ext>
            </a:extLst>
          </p:cNvPr>
          <p:cNvSpPr>
            <a:spLocks noGrp="1"/>
          </p:cNvSpPr>
          <p:nvPr>
            <p:ph type="pic" sz="quarter" idx="51"/>
          </p:nvPr>
        </p:nvSpPr>
        <p:spPr>
          <a:xfrm>
            <a:off x="7747641" y="1916841"/>
            <a:ext cx="2951999" cy="1578027"/>
          </a:xfrm>
        </p:spPr>
        <p:txBody>
          <a:bodyPr>
            <a:noAutofit/>
          </a:bodyPr>
          <a:lstStyle/>
          <a:p>
            <a:endParaRPr lang="en-GB"/>
          </a:p>
        </p:txBody>
      </p:sp>
      <p:sp>
        <p:nvSpPr>
          <p:cNvPr id="10" name="Text Placeholder 9">
            <a:extLst>
              <a:ext uri="{FF2B5EF4-FFF2-40B4-BE49-F238E27FC236}">
                <a16:creationId xmlns:a16="http://schemas.microsoft.com/office/drawing/2014/main" id="{AAC66A73-57E4-7A4E-A04E-13E9A6E71D69}"/>
              </a:ext>
            </a:extLst>
          </p:cNvPr>
          <p:cNvSpPr>
            <a:spLocks noGrp="1"/>
          </p:cNvSpPr>
          <p:nvPr>
            <p:ph type="body" sz="quarter" idx="53" hasCustomPrompt="1"/>
          </p:nvPr>
        </p:nvSpPr>
        <p:spPr>
          <a:xfrm>
            <a:off x="1492360" y="3620597"/>
            <a:ext cx="2951999" cy="394368"/>
          </a:xfrm>
        </p:spPr>
        <p:txBody>
          <a:bodyPr lIns="90000" rIns="90000" anchor="ctr">
            <a:noAutofit/>
          </a:bodyPr>
          <a:lstStyle>
            <a:lvl1pPr marL="0" indent="0" algn="ctr">
              <a:lnSpc>
                <a:spcPct val="110000"/>
              </a:lnSpc>
              <a:spcBef>
                <a:spcPct val="0"/>
              </a:spcBef>
              <a:buNone/>
              <a:defRPr sz="1200" b="1" baseline="0">
                <a:solidFill>
                  <a:schemeClr val="accent1"/>
                </a:solidFill>
                <a:latin typeface="+mn-lt"/>
              </a:defRPr>
            </a:lvl1pPr>
            <a:lvl2pPr marL="241294" indent="0" algn="ctr">
              <a:buNone/>
              <a:defRPr sz="1600"/>
            </a:lvl2pPr>
            <a:lvl3pPr marL="478355" indent="0" algn="ctr">
              <a:buNone/>
              <a:defRPr sz="1600"/>
            </a:lvl3pPr>
          </a:lstStyle>
          <a:p>
            <a:pPr lvl="0"/>
            <a:r>
              <a:rPr lang="en-GB"/>
              <a:t>Click to edit Master text styles</a:t>
            </a:r>
            <a:br>
              <a:rPr lang="en-GB"/>
            </a:br>
            <a:r>
              <a:rPr lang="en-GB"/>
              <a:t>Second line</a:t>
            </a:r>
          </a:p>
        </p:txBody>
      </p:sp>
      <p:sp>
        <p:nvSpPr>
          <p:cNvPr id="35" name="Text Placeholder 9">
            <a:extLst>
              <a:ext uri="{FF2B5EF4-FFF2-40B4-BE49-F238E27FC236}">
                <a16:creationId xmlns:a16="http://schemas.microsoft.com/office/drawing/2014/main" id="{3B852888-C886-AA46-80D8-2F41B63D9E10}"/>
              </a:ext>
            </a:extLst>
          </p:cNvPr>
          <p:cNvSpPr>
            <a:spLocks noGrp="1"/>
          </p:cNvSpPr>
          <p:nvPr>
            <p:ph type="body" sz="quarter" idx="54" hasCustomPrompt="1"/>
          </p:nvPr>
        </p:nvSpPr>
        <p:spPr>
          <a:xfrm>
            <a:off x="4620000" y="3620597"/>
            <a:ext cx="2951999" cy="394368"/>
          </a:xfrm>
        </p:spPr>
        <p:txBody>
          <a:bodyPr lIns="90000" rIns="90000" anchor="ctr">
            <a:noAutofit/>
          </a:bodyPr>
          <a:lstStyle>
            <a:lvl1pPr marL="0" indent="0" algn="ctr">
              <a:lnSpc>
                <a:spcPct val="110000"/>
              </a:lnSpc>
              <a:spcBef>
                <a:spcPct val="0"/>
              </a:spcBef>
              <a:buNone/>
              <a:defRPr sz="1200" b="1" baseline="0">
                <a:solidFill>
                  <a:schemeClr val="accent1"/>
                </a:solidFill>
                <a:latin typeface="+mn-lt"/>
              </a:defRPr>
            </a:lvl1pPr>
            <a:lvl2pPr marL="241294" indent="0" algn="ctr">
              <a:buNone/>
              <a:defRPr sz="1600"/>
            </a:lvl2pPr>
            <a:lvl3pPr marL="478355" indent="0" algn="ctr">
              <a:buNone/>
              <a:defRPr sz="1600"/>
            </a:lvl3pPr>
          </a:lstStyle>
          <a:p>
            <a:pPr lvl="0"/>
            <a:r>
              <a:rPr lang="en-GB"/>
              <a:t>Click to edit Master text styles</a:t>
            </a:r>
            <a:br>
              <a:rPr lang="en-GB"/>
            </a:br>
            <a:r>
              <a:rPr lang="en-GB"/>
              <a:t>Second line</a:t>
            </a:r>
          </a:p>
        </p:txBody>
      </p:sp>
      <p:sp>
        <p:nvSpPr>
          <p:cNvPr id="37" name="Text Placeholder 9">
            <a:extLst>
              <a:ext uri="{FF2B5EF4-FFF2-40B4-BE49-F238E27FC236}">
                <a16:creationId xmlns:a16="http://schemas.microsoft.com/office/drawing/2014/main" id="{B09F1BE0-BBF0-024A-A272-7A081ED4EAFF}"/>
              </a:ext>
            </a:extLst>
          </p:cNvPr>
          <p:cNvSpPr>
            <a:spLocks noGrp="1"/>
          </p:cNvSpPr>
          <p:nvPr>
            <p:ph type="body" sz="quarter" idx="55" hasCustomPrompt="1"/>
          </p:nvPr>
        </p:nvSpPr>
        <p:spPr>
          <a:xfrm>
            <a:off x="7747641" y="3620597"/>
            <a:ext cx="2951999" cy="394368"/>
          </a:xfrm>
        </p:spPr>
        <p:txBody>
          <a:bodyPr lIns="90000" rIns="90000" anchor="ctr">
            <a:noAutofit/>
          </a:bodyPr>
          <a:lstStyle>
            <a:lvl1pPr marL="0" indent="0" algn="ctr">
              <a:lnSpc>
                <a:spcPct val="110000"/>
              </a:lnSpc>
              <a:spcBef>
                <a:spcPct val="0"/>
              </a:spcBef>
              <a:buNone/>
              <a:defRPr sz="1200" b="1" baseline="0">
                <a:solidFill>
                  <a:schemeClr val="accent1"/>
                </a:solidFill>
                <a:latin typeface="+mn-lt"/>
              </a:defRPr>
            </a:lvl1pPr>
            <a:lvl2pPr marL="241294" indent="0" algn="ctr">
              <a:buNone/>
              <a:defRPr sz="1600"/>
            </a:lvl2pPr>
            <a:lvl3pPr marL="478355" indent="0" algn="ctr">
              <a:buNone/>
              <a:defRPr sz="1600"/>
            </a:lvl3pPr>
          </a:lstStyle>
          <a:p>
            <a:pPr lvl="0"/>
            <a:r>
              <a:rPr lang="en-GB"/>
              <a:t>Click to edit Master text styles</a:t>
            </a:r>
            <a:br>
              <a:rPr lang="en-GB"/>
            </a:br>
            <a:r>
              <a:rPr lang="en-GB"/>
              <a:t>Second line</a:t>
            </a:r>
          </a:p>
        </p:txBody>
      </p:sp>
      <p:cxnSp>
        <p:nvCxnSpPr>
          <p:cNvPr id="45" name="Straight Connector 44">
            <a:extLst>
              <a:ext uri="{FF2B5EF4-FFF2-40B4-BE49-F238E27FC236}">
                <a16:creationId xmlns:a16="http://schemas.microsoft.com/office/drawing/2014/main" id="{69B51579-F782-024F-9984-9AF320DC29DB}"/>
              </a:ext>
            </a:extLst>
          </p:cNvPr>
          <p:cNvCxnSpPr/>
          <p:nvPr userDrawn="1"/>
        </p:nvCxnSpPr>
        <p:spPr>
          <a:xfrm>
            <a:off x="2802604" y="5807104"/>
            <a:ext cx="331511"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5B657B4D-BA6A-E343-9E2A-B93F68B4B5B2}"/>
              </a:ext>
            </a:extLst>
          </p:cNvPr>
          <p:cNvCxnSpPr/>
          <p:nvPr userDrawn="1"/>
        </p:nvCxnSpPr>
        <p:spPr>
          <a:xfrm>
            <a:off x="5930244" y="5807104"/>
            <a:ext cx="331511"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FDAB3358-8A11-1E46-A458-AAB05FBC3C92}"/>
              </a:ext>
            </a:extLst>
          </p:cNvPr>
          <p:cNvCxnSpPr/>
          <p:nvPr userDrawn="1"/>
        </p:nvCxnSpPr>
        <p:spPr>
          <a:xfrm>
            <a:off x="9057885" y="5807104"/>
            <a:ext cx="331511"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8" name="Text Placeholder 9">
            <a:extLst>
              <a:ext uri="{FF2B5EF4-FFF2-40B4-BE49-F238E27FC236}">
                <a16:creationId xmlns:a16="http://schemas.microsoft.com/office/drawing/2014/main" id="{EBDD35C6-A9F9-8B4A-BB5A-348D8B3B69EC}"/>
              </a:ext>
            </a:extLst>
          </p:cNvPr>
          <p:cNvSpPr>
            <a:spLocks noGrp="1"/>
          </p:cNvSpPr>
          <p:nvPr>
            <p:ph type="body" sz="quarter" idx="56"/>
          </p:nvPr>
        </p:nvSpPr>
        <p:spPr>
          <a:xfrm>
            <a:off x="1492360" y="4045960"/>
            <a:ext cx="2951999" cy="1595333"/>
          </a:xfrm>
        </p:spPr>
        <p:txBody>
          <a:bodyPr lIns="125999" rIns="125999" anchor="t">
            <a:noAutofit/>
          </a:bodyPr>
          <a:lstStyle>
            <a:lvl1pPr marL="0" indent="0" algn="ctr">
              <a:spcBef>
                <a:spcPct val="0"/>
              </a:spcBef>
              <a:buNone/>
              <a:defRPr sz="900">
                <a:latin typeface="+mn-lt"/>
              </a:defRPr>
            </a:lvl1pPr>
            <a:lvl2pPr marL="241294" indent="0" algn="ctr">
              <a:buNone/>
              <a:defRPr sz="1600"/>
            </a:lvl2pPr>
            <a:lvl3pPr marL="478355" indent="0" algn="ctr">
              <a:buNone/>
              <a:defRPr sz="1600"/>
            </a:lvl3pPr>
          </a:lstStyle>
          <a:p>
            <a:pPr lvl="0"/>
            <a:r>
              <a:rPr lang="en-GB"/>
              <a:t>Click to edit Master text styles</a:t>
            </a:r>
          </a:p>
        </p:txBody>
      </p:sp>
      <p:sp>
        <p:nvSpPr>
          <p:cNvPr id="19" name="Text Placeholder 9">
            <a:extLst>
              <a:ext uri="{FF2B5EF4-FFF2-40B4-BE49-F238E27FC236}">
                <a16:creationId xmlns:a16="http://schemas.microsoft.com/office/drawing/2014/main" id="{10869262-FA09-4C4A-B4B0-D0113AD8CE12}"/>
              </a:ext>
            </a:extLst>
          </p:cNvPr>
          <p:cNvSpPr>
            <a:spLocks noGrp="1"/>
          </p:cNvSpPr>
          <p:nvPr>
            <p:ph type="body" sz="quarter" idx="57"/>
          </p:nvPr>
        </p:nvSpPr>
        <p:spPr>
          <a:xfrm>
            <a:off x="4620000" y="4045960"/>
            <a:ext cx="2951999" cy="1595333"/>
          </a:xfrm>
        </p:spPr>
        <p:txBody>
          <a:bodyPr lIns="125999" rIns="125999" anchor="t">
            <a:noAutofit/>
          </a:bodyPr>
          <a:lstStyle>
            <a:lvl1pPr marL="0" indent="0" algn="ctr">
              <a:spcBef>
                <a:spcPct val="0"/>
              </a:spcBef>
              <a:buNone/>
              <a:defRPr sz="900">
                <a:latin typeface="+mn-lt"/>
              </a:defRPr>
            </a:lvl1pPr>
            <a:lvl2pPr marL="241294" indent="0" algn="ctr">
              <a:buNone/>
              <a:defRPr sz="1600"/>
            </a:lvl2pPr>
            <a:lvl3pPr marL="478355" indent="0" algn="ctr">
              <a:buNone/>
              <a:defRPr sz="1600"/>
            </a:lvl3pPr>
          </a:lstStyle>
          <a:p>
            <a:pPr lvl="0"/>
            <a:r>
              <a:rPr lang="en-GB"/>
              <a:t>Click to edit Master text styles</a:t>
            </a:r>
          </a:p>
        </p:txBody>
      </p:sp>
      <p:sp>
        <p:nvSpPr>
          <p:cNvPr id="20" name="Text Placeholder 9">
            <a:extLst>
              <a:ext uri="{FF2B5EF4-FFF2-40B4-BE49-F238E27FC236}">
                <a16:creationId xmlns:a16="http://schemas.microsoft.com/office/drawing/2014/main" id="{EF395E8D-93B7-8A45-AF57-A02506505FAF}"/>
              </a:ext>
            </a:extLst>
          </p:cNvPr>
          <p:cNvSpPr>
            <a:spLocks noGrp="1"/>
          </p:cNvSpPr>
          <p:nvPr>
            <p:ph type="body" sz="quarter" idx="58"/>
          </p:nvPr>
        </p:nvSpPr>
        <p:spPr>
          <a:xfrm>
            <a:off x="7747641" y="4045960"/>
            <a:ext cx="2951999" cy="1595333"/>
          </a:xfrm>
        </p:spPr>
        <p:txBody>
          <a:bodyPr lIns="125999" rIns="125999" anchor="t">
            <a:noAutofit/>
          </a:bodyPr>
          <a:lstStyle>
            <a:lvl1pPr marL="0" indent="0" algn="ctr">
              <a:spcBef>
                <a:spcPct val="0"/>
              </a:spcBef>
              <a:buNone/>
              <a:defRPr sz="900">
                <a:latin typeface="+mn-lt"/>
              </a:defRPr>
            </a:lvl1pPr>
            <a:lvl2pPr marL="241294" indent="0" algn="ctr">
              <a:buNone/>
              <a:defRPr sz="1600"/>
            </a:lvl2pPr>
            <a:lvl3pPr marL="478355" indent="0" algn="ctr">
              <a:buNone/>
              <a:defRPr sz="1600"/>
            </a:lvl3pPr>
          </a:lstStyle>
          <a:p>
            <a:pPr lvl="0"/>
            <a:r>
              <a:rPr lang="en-GB"/>
              <a:t>Click to edit Master text styles</a:t>
            </a:r>
          </a:p>
        </p:txBody>
      </p:sp>
      <p:sp>
        <p:nvSpPr>
          <p:cNvPr id="21" name="Picture Placeholder 6">
            <a:extLst>
              <a:ext uri="{FF2B5EF4-FFF2-40B4-BE49-F238E27FC236}">
                <a16:creationId xmlns:a16="http://schemas.microsoft.com/office/drawing/2014/main" id="{0D5F3389-0D70-D24D-8798-A83FC5103815}"/>
              </a:ext>
            </a:extLst>
          </p:cNvPr>
          <p:cNvSpPr>
            <a:spLocks noGrp="1"/>
          </p:cNvSpPr>
          <p:nvPr>
            <p:ph type="pic" sz="quarter" idx="59"/>
          </p:nvPr>
        </p:nvSpPr>
        <p:spPr>
          <a:xfrm>
            <a:off x="1492360" y="1018153"/>
            <a:ext cx="2951999" cy="859219"/>
          </a:xfrm>
        </p:spPr>
        <p:txBody>
          <a:bodyPr>
            <a:noAutofit/>
          </a:bodyPr>
          <a:lstStyle/>
          <a:p>
            <a:endParaRPr lang="en-GB"/>
          </a:p>
        </p:txBody>
      </p:sp>
      <p:sp>
        <p:nvSpPr>
          <p:cNvPr id="22" name="Picture Placeholder 6">
            <a:extLst>
              <a:ext uri="{FF2B5EF4-FFF2-40B4-BE49-F238E27FC236}">
                <a16:creationId xmlns:a16="http://schemas.microsoft.com/office/drawing/2014/main" id="{D98CB2A6-F853-2C41-9BC8-10C8F59B3B48}"/>
              </a:ext>
            </a:extLst>
          </p:cNvPr>
          <p:cNvSpPr>
            <a:spLocks noGrp="1"/>
          </p:cNvSpPr>
          <p:nvPr>
            <p:ph type="pic" sz="quarter" idx="60"/>
          </p:nvPr>
        </p:nvSpPr>
        <p:spPr>
          <a:xfrm>
            <a:off x="4620000" y="1018153"/>
            <a:ext cx="2951999" cy="859219"/>
          </a:xfrm>
        </p:spPr>
        <p:txBody>
          <a:bodyPr>
            <a:noAutofit/>
          </a:bodyPr>
          <a:lstStyle/>
          <a:p>
            <a:endParaRPr lang="en-GB"/>
          </a:p>
        </p:txBody>
      </p:sp>
      <p:sp>
        <p:nvSpPr>
          <p:cNvPr id="23" name="Picture Placeholder 6">
            <a:extLst>
              <a:ext uri="{FF2B5EF4-FFF2-40B4-BE49-F238E27FC236}">
                <a16:creationId xmlns:a16="http://schemas.microsoft.com/office/drawing/2014/main" id="{8976BAEC-D254-3C4B-8D8D-AB7DD4684814}"/>
              </a:ext>
            </a:extLst>
          </p:cNvPr>
          <p:cNvSpPr>
            <a:spLocks noGrp="1"/>
          </p:cNvSpPr>
          <p:nvPr>
            <p:ph type="pic" sz="quarter" idx="61"/>
          </p:nvPr>
        </p:nvSpPr>
        <p:spPr>
          <a:xfrm>
            <a:off x="7747641" y="1018153"/>
            <a:ext cx="2951999" cy="859219"/>
          </a:xfrm>
        </p:spPr>
        <p:txBody>
          <a:bodyPr>
            <a:noAutofit/>
          </a:bodyPr>
          <a:lstStyle/>
          <a:p>
            <a:endParaRPr lang="en-GB"/>
          </a:p>
        </p:txBody>
      </p:sp>
      <p:sp>
        <p:nvSpPr>
          <p:cNvPr id="24" name="Text Placeholder 9">
            <a:extLst>
              <a:ext uri="{FF2B5EF4-FFF2-40B4-BE49-F238E27FC236}">
                <a16:creationId xmlns:a16="http://schemas.microsoft.com/office/drawing/2014/main" id="{F281D095-02B0-BD47-91B0-144011D1A63C}"/>
              </a:ext>
            </a:extLst>
          </p:cNvPr>
          <p:cNvSpPr>
            <a:spLocks noGrp="1"/>
          </p:cNvSpPr>
          <p:nvPr>
            <p:ph type="body" sz="quarter" idx="62"/>
          </p:nvPr>
        </p:nvSpPr>
        <p:spPr>
          <a:xfrm>
            <a:off x="1492360" y="5904850"/>
            <a:ext cx="2951999" cy="624990"/>
          </a:xfrm>
        </p:spPr>
        <p:txBody>
          <a:bodyPr lIns="90000" rIns="90000" anchor="t">
            <a:noAutofit/>
          </a:bodyPr>
          <a:lstStyle>
            <a:lvl1pPr marL="0" indent="0" algn="ctr">
              <a:lnSpc>
                <a:spcPct val="100000"/>
              </a:lnSpc>
              <a:spcBef>
                <a:spcPct val="0"/>
              </a:spcBef>
              <a:spcAft>
                <a:spcPct val="0"/>
              </a:spcAft>
              <a:buNone/>
              <a:defRPr sz="1400">
                <a:latin typeface="+mj-lt"/>
              </a:defRPr>
            </a:lvl1pPr>
            <a:lvl2pPr marL="241294" indent="0" algn="ctr">
              <a:buNone/>
              <a:defRPr sz="1600"/>
            </a:lvl2pPr>
            <a:lvl3pPr marL="478355" indent="0" algn="ctr">
              <a:buNone/>
              <a:defRPr sz="1600"/>
            </a:lvl3pPr>
          </a:lstStyle>
          <a:p>
            <a:pPr lvl="0"/>
            <a:r>
              <a:rPr lang="en-GB"/>
              <a:t>Click to edit Master text styles</a:t>
            </a:r>
          </a:p>
        </p:txBody>
      </p:sp>
      <p:sp>
        <p:nvSpPr>
          <p:cNvPr id="25" name="Text Placeholder 9">
            <a:extLst>
              <a:ext uri="{FF2B5EF4-FFF2-40B4-BE49-F238E27FC236}">
                <a16:creationId xmlns:a16="http://schemas.microsoft.com/office/drawing/2014/main" id="{6BDC7A3D-DA59-5A4B-BBCA-95924284CBC2}"/>
              </a:ext>
            </a:extLst>
          </p:cNvPr>
          <p:cNvSpPr>
            <a:spLocks noGrp="1"/>
          </p:cNvSpPr>
          <p:nvPr>
            <p:ph type="body" sz="quarter" idx="63"/>
          </p:nvPr>
        </p:nvSpPr>
        <p:spPr>
          <a:xfrm>
            <a:off x="4620000" y="5904850"/>
            <a:ext cx="2951999" cy="624990"/>
          </a:xfrm>
        </p:spPr>
        <p:txBody>
          <a:bodyPr lIns="90000" rIns="90000" anchor="t">
            <a:noAutofit/>
          </a:bodyPr>
          <a:lstStyle>
            <a:lvl1pPr marL="0" indent="0" algn="ctr">
              <a:lnSpc>
                <a:spcPct val="100000"/>
              </a:lnSpc>
              <a:spcBef>
                <a:spcPct val="0"/>
              </a:spcBef>
              <a:spcAft>
                <a:spcPct val="0"/>
              </a:spcAft>
              <a:buNone/>
              <a:defRPr sz="1400">
                <a:latin typeface="+mj-lt"/>
              </a:defRPr>
            </a:lvl1pPr>
            <a:lvl2pPr marL="241294" indent="0" algn="ctr">
              <a:buNone/>
              <a:defRPr sz="1600"/>
            </a:lvl2pPr>
            <a:lvl3pPr marL="478355" indent="0" algn="ctr">
              <a:buNone/>
              <a:defRPr sz="1600"/>
            </a:lvl3pPr>
          </a:lstStyle>
          <a:p>
            <a:pPr lvl="0"/>
            <a:r>
              <a:rPr lang="en-GB"/>
              <a:t>Click to edit Master text styles</a:t>
            </a:r>
          </a:p>
        </p:txBody>
      </p:sp>
      <p:sp>
        <p:nvSpPr>
          <p:cNvPr id="26" name="Text Placeholder 9">
            <a:extLst>
              <a:ext uri="{FF2B5EF4-FFF2-40B4-BE49-F238E27FC236}">
                <a16:creationId xmlns:a16="http://schemas.microsoft.com/office/drawing/2014/main" id="{7A48D158-525E-3840-90D7-42637F4A0BB3}"/>
              </a:ext>
            </a:extLst>
          </p:cNvPr>
          <p:cNvSpPr>
            <a:spLocks noGrp="1"/>
          </p:cNvSpPr>
          <p:nvPr>
            <p:ph type="body" sz="quarter" idx="64"/>
          </p:nvPr>
        </p:nvSpPr>
        <p:spPr>
          <a:xfrm>
            <a:off x="7747641" y="5904850"/>
            <a:ext cx="2951999" cy="624990"/>
          </a:xfrm>
        </p:spPr>
        <p:txBody>
          <a:bodyPr lIns="90000" rIns="90000" anchor="t">
            <a:noAutofit/>
          </a:bodyPr>
          <a:lstStyle>
            <a:lvl1pPr marL="0" indent="0" algn="ctr">
              <a:lnSpc>
                <a:spcPct val="100000"/>
              </a:lnSpc>
              <a:spcBef>
                <a:spcPct val="0"/>
              </a:spcBef>
              <a:spcAft>
                <a:spcPct val="0"/>
              </a:spcAft>
              <a:buNone/>
              <a:defRPr sz="1400">
                <a:latin typeface="+mj-lt"/>
              </a:defRPr>
            </a:lvl1pPr>
            <a:lvl2pPr marL="241294" indent="0" algn="ctr">
              <a:buNone/>
              <a:defRPr sz="1600"/>
            </a:lvl2pPr>
            <a:lvl3pPr marL="478355" indent="0" algn="ctr">
              <a:buNone/>
              <a:defRPr sz="1600"/>
            </a:lvl3pPr>
          </a:lstStyle>
          <a:p>
            <a:pPr lvl="0"/>
            <a:r>
              <a:rPr lang="en-GB"/>
              <a:t>Click to edit Master text styles</a:t>
            </a:r>
          </a:p>
        </p:txBody>
      </p:sp>
    </p:spTree>
    <p:extLst>
      <p:ext uri="{BB962C8B-B14F-4D97-AF65-F5344CB8AC3E}">
        <p14:creationId xmlns:p14="http://schemas.microsoft.com/office/powerpoint/2010/main" val="170669891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sign Layers slide">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DFB3D59-530E-5646-8AC2-8600877CB11C}"/>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hasCustomPrompt="1"/>
          </p:nvPr>
        </p:nvSpPr>
        <p:spPr>
          <a:xfrm>
            <a:off x="3110148" y="424880"/>
            <a:ext cx="5972276" cy="707886"/>
          </a:xfrm>
          <a:solidFill>
            <a:schemeClr val="bg1"/>
          </a:solidFill>
        </p:spPr>
        <p:txBody>
          <a:bodyPr wrap="none">
            <a:spAutoFit/>
          </a:bodyPr>
          <a:lstStyle>
            <a:lvl1pPr>
              <a:defRPr spc="300"/>
            </a:lvl1pPr>
          </a:lstStyle>
          <a:p>
            <a:r>
              <a:rPr lang="en-US"/>
              <a:t>Click to edit Master title style</a:t>
            </a:r>
            <a:br>
              <a:rPr lang="en-US"/>
            </a:br>
            <a:r>
              <a:rPr lang="en-US"/>
              <a:t>second line here</a:t>
            </a:r>
          </a:p>
        </p:txBody>
      </p:sp>
      <p:sp>
        <p:nvSpPr>
          <p:cNvPr id="36" name="Picture Placeholder 2"/>
          <p:cNvSpPr>
            <a:spLocks noGrp="1"/>
          </p:cNvSpPr>
          <p:nvPr>
            <p:ph type="pic" sz="quarter" idx="25"/>
          </p:nvPr>
        </p:nvSpPr>
        <p:spPr>
          <a:xfrm>
            <a:off x="0" y="2714825"/>
            <a:ext cx="4039200" cy="2872376"/>
          </a:xfrm>
        </p:spPr>
        <p:txBody>
          <a:bodyPr/>
          <a:lstStyle/>
          <a:p>
            <a:endParaRPr lang="en-US"/>
          </a:p>
        </p:txBody>
      </p:sp>
      <p:sp>
        <p:nvSpPr>
          <p:cNvPr id="13" name="Text Placeholder 43">
            <a:extLst>
              <a:ext uri="{FF2B5EF4-FFF2-40B4-BE49-F238E27FC236}">
                <a16:creationId xmlns:a16="http://schemas.microsoft.com/office/drawing/2014/main" id="{27BC3E3B-2D14-A14D-8D6C-4FFE7D36299A}"/>
              </a:ext>
            </a:extLst>
          </p:cNvPr>
          <p:cNvSpPr>
            <a:spLocks noGrp="1"/>
          </p:cNvSpPr>
          <p:nvPr>
            <p:ph type="body" sz="quarter" idx="45"/>
          </p:nvPr>
        </p:nvSpPr>
        <p:spPr>
          <a:xfrm>
            <a:off x="0" y="1661815"/>
            <a:ext cx="4039200" cy="860463"/>
          </a:xfrm>
          <a:noFill/>
          <a:ln>
            <a:noFill/>
          </a:ln>
        </p:spPr>
        <p:txBody>
          <a:bodyPr lIns="144000" tIns="144000" rIns="144000" bIns="144000" anchor="b" anchorCtr="0">
            <a:noAutofit/>
          </a:bodyPr>
          <a:lstStyle>
            <a:lvl1pPr marL="0" indent="0" algn="ctr">
              <a:spcBef>
                <a:spcPct val="0"/>
              </a:spcBef>
              <a:spcAft>
                <a:spcPct val="0"/>
              </a:spcAft>
              <a:buNone/>
              <a:defRPr sz="1400">
                <a:latin typeface="+mj-lt"/>
              </a:defRPr>
            </a:lvl1pPr>
            <a:lvl2pPr algn="ctr">
              <a:defRPr/>
            </a:lvl2pPr>
            <a:lvl3pPr algn="ctr">
              <a:defRPr/>
            </a:lvl3pPr>
            <a:lvl4pPr algn="ctr">
              <a:defRPr/>
            </a:lvl4pPr>
            <a:lvl5pPr algn="ctr">
              <a:defRPr/>
            </a:lvl5pPr>
          </a:lstStyle>
          <a:p>
            <a:pPr lvl="0"/>
            <a:r>
              <a:rPr lang="en-US"/>
              <a:t>Click to edit Master text styles</a:t>
            </a:r>
          </a:p>
        </p:txBody>
      </p:sp>
      <p:sp>
        <p:nvSpPr>
          <p:cNvPr id="20" name="Picture Placeholder 2">
            <a:extLst>
              <a:ext uri="{FF2B5EF4-FFF2-40B4-BE49-F238E27FC236}">
                <a16:creationId xmlns:a16="http://schemas.microsoft.com/office/drawing/2014/main" id="{4B843971-4278-DF45-BC48-4E00F9DB3EBE}"/>
              </a:ext>
            </a:extLst>
          </p:cNvPr>
          <p:cNvSpPr>
            <a:spLocks noGrp="1"/>
          </p:cNvSpPr>
          <p:nvPr>
            <p:ph type="pic" sz="quarter" idx="46"/>
          </p:nvPr>
        </p:nvSpPr>
        <p:spPr>
          <a:xfrm>
            <a:off x="4076400" y="2714825"/>
            <a:ext cx="4039200" cy="2872376"/>
          </a:xfrm>
        </p:spPr>
        <p:txBody>
          <a:bodyPr/>
          <a:lstStyle/>
          <a:p>
            <a:endParaRPr lang="en-US"/>
          </a:p>
        </p:txBody>
      </p:sp>
      <p:sp>
        <p:nvSpPr>
          <p:cNvPr id="21" name="Text Placeholder 43">
            <a:extLst>
              <a:ext uri="{FF2B5EF4-FFF2-40B4-BE49-F238E27FC236}">
                <a16:creationId xmlns:a16="http://schemas.microsoft.com/office/drawing/2014/main" id="{67A4E2E5-065F-B745-A1E8-2DB2E4A8278C}"/>
              </a:ext>
            </a:extLst>
          </p:cNvPr>
          <p:cNvSpPr>
            <a:spLocks noGrp="1"/>
          </p:cNvSpPr>
          <p:nvPr>
            <p:ph type="body" sz="quarter" idx="47"/>
          </p:nvPr>
        </p:nvSpPr>
        <p:spPr>
          <a:xfrm>
            <a:off x="4076400" y="1661815"/>
            <a:ext cx="4039200" cy="860463"/>
          </a:xfrm>
          <a:noFill/>
          <a:ln>
            <a:noFill/>
          </a:ln>
        </p:spPr>
        <p:txBody>
          <a:bodyPr lIns="144000" tIns="144000" rIns="144000" bIns="144000" anchor="b" anchorCtr="0">
            <a:noAutofit/>
          </a:bodyPr>
          <a:lstStyle>
            <a:lvl1pPr marL="0" indent="0" algn="ctr">
              <a:spcBef>
                <a:spcPct val="0"/>
              </a:spcBef>
              <a:spcAft>
                <a:spcPct val="0"/>
              </a:spcAft>
              <a:buNone/>
              <a:defRPr sz="1400">
                <a:latin typeface="+mj-lt"/>
              </a:defRPr>
            </a:lvl1pPr>
            <a:lvl2pPr algn="ctr">
              <a:defRPr/>
            </a:lvl2pPr>
            <a:lvl3pPr algn="ctr">
              <a:defRPr/>
            </a:lvl3pPr>
            <a:lvl4pPr algn="ctr">
              <a:defRPr/>
            </a:lvl4pPr>
            <a:lvl5pPr algn="ctr">
              <a:defRPr/>
            </a:lvl5pPr>
          </a:lstStyle>
          <a:p>
            <a:pPr lvl="0"/>
            <a:r>
              <a:rPr lang="en-US"/>
              <a:t>Click to edit Master text styles</a:t>
            </a:r>
          </a:p>
        </p:txBody>
      </p:sp>
      <p:sp>
        <p:nvSpPr>
          <p:cNvPr id="22" name="Picture Placeholder 2">
            <a:extLst>
              <a:ext uri="{FF2B5EF4-FFF2-40B4-BE49-F238E27FC236}">
                <a16:creationId xmlns:a16="http://schemas.microsoft.com/office/drawing/2014/main" id="{DBAC9A0D-1A7F-AA45-B6E4-01F9198662F5}"/>
              </a:ext>
            </a:extLst>
          </p:cNvPr>
          <p:cNvSpPr>
            <a:spLocks noGrp="1"/>
          </p:cNvSpPr>
          <p:nvPr>
            <p:ph type="pic" sz="quarter" idx="48"/>
          </p:nvPr>
        </p:nvSpPr>
        <p:spPr>
          <a:xfrm>
            <a:off x="8152800" y="2714825"/>
            <a:ext cx="4039200" cy="2872376"/>
          </a:xfrm>
        </p:spPr>
        <p:txBody>
          <a:bodyPr/>
          <a:lstStyle/>
          <a:p>
            <a:endParaRPr lang="en-US"/>
          </a:p>
        </p:txBody>
      </p:sp>
      <p:sp>
        <p:nvSpPr>
          <p:cNvPr id="23" name="Text Placeholder 43">
            <a:extLst>
              <a:ext uri="{FF2B5EF4-FFF2-40B4-BE49-F238E27FC236}">
                <a16:creationId xmlns:a16="http://schemas.microsoft.com/office/drawing/2014/main" id="{C59B1649-8E78-3343-9FA9-2F415FEBE046}"/>
              </a:ext>
            </a:extLst>
          </p:cNvPr>
          <p:cNvSpPr>
            <a:spLocks noGrp="1"/>
          </p:cNvSpPr>
          <p:nvPr>
            <p:ph type="body" sz="quarter" idx="49"/>
          </p:nvPr>
        </p:nvSpPr>
        <p:spPr>
          <a:xfrm>
            <a:off x="8152798" y="1661815"/>
            <a:ext cx="4039200" cy="860463"/>
          </a:xfrm>
          <a:noFill/>
          <a:ln>
            <a:noFill/>
          </a:ln>
        </p:spPr>
        <p:txBody>
          <a:bodyPr lIns="144000" tIns="144000" rIns="144000" bIns="144000" anchor="b" anchorCtr="0">
            <a:noAutofit/>
          </a:bodyPr>
          <a:lstStyle>
            <a:lvl1pPr marL="0" indent="0" algn="ctr">
              <a:spcBef>
                <a:spcPct val="0"/>
              </a:spcBef>
              <a:spcAft>
                <a:spcPct val="0"/>
              </a:spcAft>
              <a:buNone/>
              <a:defRPr sz="1400">
                <a:latin typeface="+mj-lt"/>
              </a:defRPr>
            </a:lvl1pPr>
            <a:lvl2pPr algn="ctr">
              <a:defRPr/>
            </a:lvl2pPr>
            <a:lvl3pPr algn="ctr">
              <a:defRPr/>
            </a:lvl3pPr>
            <a:lvl4pPr algn="ctr">
              <a:defRPr/>
            </a:lvl4pPr>
            <a:lvl5pPr algn="ctr">
              <a:defRPr/>
            </a:lvl5pPr>
          </a:lstStyle>
          <a:p>
            <a:pPr lvl="0"/>
            <a:r>
              <a:rPr lang="en-US"/>
              <a:t>Click to edit Master text styles</a:t>
            </a:r>
          </a:p>
        </p:txBody>
      </p:sp>
      <p:sp>
        <p:nvSpPr>
          <p:cNvPr id="24" name="Text Placeholder 43">
            <a:extLst>
              <a:ext uri="{FF2B5EF4-FFF2-40B4-BE49-F238E27FC236}">
                <a16:creationId xmlns:a16="http://schemas.microsoft.com/office/drawing/2014/main" id="{AB9A8399-8508-3344-8CC8-45F0AF46DD3E}"/>
              </a:ext>
            </a:extLst>
          </p:cNvPr>
          <p:cNvSpPr>
            <a:spLocks noGrp="1"/>
          </p:cNvSpPr>
          <p:nvPr>
            <p:ph type="body" sz="quarter" idx="50"/>
          </p:nvPr>
        </p:nvSpPr>
        <p:spPr>
          <a:xfrm>
            <a:off x="0" y="5584447"/>
            <a:ext cx="4039200" cy="914400"/>
          </a:xfrm>
          <a:noFill/>
          <a:ln>
            <a:noFill/>
          </a:ln>
        </p:spPr>
        <p:txBody>
          <a:bodyPr lIns="540000" tIns="90000" rIns="540000" bIns="144000" anchor="t" anchorCtr="0">
            <a:noAutofit/>
          </a:bodyPr>
          <a:lstStyle>
            <a:lvl1pPr marL="0" indent="0" algn="ctr">
              <a:buNone/>
              <a:defRPr sz="1000"/>
            </a:lvl1pPr>
            <a:lvl2pPr algn="ctr">
              <a:defRPr/>
            </a:lvl2pPr>
            <a:lvl3pPr algn="ctr">
              <a:defRPr/>
            </a:lvl3pPr>
            <a:lvl4pPr algn="ctr">
              <a:defRPr/>
            </a:lvl4pPr>
            <a:lvl5pPr algn="ctr">
              <a:defRPr/>
            </a:lvl5pPr>
          </a:lstStyle>
          <a:p>
            <a:pPr lvl="0"/>
            <a:r>
              <a:rPr lang="en-US"/>
              <a:t>Click to edit Master text styles</a:t>
            </a:r>
          </a:p>
        </p:txBody>
      </p:sp>
      <p:sp>
        <p:nvSpPr>
          <p:cNvPr id="25" name="Text Placeholder 43">
            <a:extLst>
              <a:ext uri="{FF2B5EF4-FFF2-40B4-BE49-F238E27FC236}">
                <a16:creationId xmlns:a16="http://schemas.microsoft.com/office/drawing/2014/main" id="{84193B11-2D6B-9949-9376-3B29DAE3B6DB}"/>
              </a:ext>
            </a:extLst>
          </p:cNvPr>
          <p:cNvSpPr>
            <a:spLocks noGrp="1"/>
          </p:cNvSpPr>
          <p:nvPr>
            <p:ph type="body" sz="quarter" idx="51"/>
          </p:nvPr>
        </p:nvSpPr>
        <p:spPr>
          <a:xfrm>
            <a:off x="4076400" y="5584447"/>
            <a:ext cx="4039200" cy="914400"/>
          </a:xfrm>
          <a:noFill/>
          <a:ln>
            <a:noFill/>
          </a:ln>
        </p:spPr>
        <p:txBody>
          <a:bodyPr lIns="540000" tIns="90000" rIns="540000" bIns="144000" anchor="t" anchorCtr="0">
            <a:noAutofit/>
          </a:bodyPr>
          <a:lstStyle>
            <a:lvl1pPr marL="0" indent="0" algn="ctr">
              <a:buNone/>
              <a:defRPr sz="1000"/>
            </a:lvl1pPr>
            <a:lvl2pPr algn="ctr">
              <a:defRPr/>
            </a:lvl2pPr>
            <a:lvl3pPr algn="ctr">
              <a:defRPr/>
            </a:lvl3pPr>
            <a:lvl4pPr algn="ctr">
              <a:defRPr/>
            </a:lvl4pPr>
            <a:lvl5pPr algn="ctr">
              <a:defRPr/>
            </a:lvl5pPr>
          </a:lstStyle>
          <a:p>
            <a:pPr lvl="0"/>
            <a:r>
              <a:rPr lang="en-US"/>
              <a:t>Click to edit Master text styles</a:t>
            </a:r>
          </a:p>
        </p:txBody>
      </p:sp>
      <p:sp>
        <p:nvSpPr>
          <p:cNvPr id="26" name="Text Placeholder 43">
            <a:extLst>
              <a:ext uri="{FF2B5EF4-FFF2-40B4-BE49-F238E27FC236}">
                <a16:creationId xmlns:a16="http://schemas.microsoft.com/office/drawing/2014/main" id="{BEB64DC8-C062-7245-A721-078F35DEB07D}"/>
              </a:ext>
            </a:extLst>
          </p:cNvPr>
          <p:cNvSpPr>
            <a:spLocks noGrp="1"/>
          </p:cNvSpPr>
          <p:nvPr>
            <p:ph type="body" sz="quarter" idx="52"/>
          </p:nvPr>
        </p:nvSpPr>
        <p:spPr>
          <a:xfrm>
            <a:off x="8152800" y="5584447"/>
            <a:ext cx="4039200" cy="914400"/>
          </a:xfrm>
          <a:noFill/>
          <a:ln>
            <a:noFill/>
          </a:ln>
        </p:spPr>
        <p:txBody>
          <a:bodyPr lIns="540000" tIns="90000" rIns="540000" bIns="144000" anchor="t" anchorCtr="0">
            <a:noAutofit/>
          </a:bodyPr>
          <a:lstStyle>
            <a:lvl1pPr marL="0" indent="0" algn="ctr">
              <a:buNone/>
              <a:defRPr sz="1000"/>
            </a:lvl1pPr>
            <a:lvl2pPr algn="ctr">
              <a:defRPr/>
            </a:lvl2pPr>
            <a:lvl3pPr algn="ctr">
              <a:defRPr/>
            </a:lvl3pPr>
            <a:lvl4pPr algn="ctr">
              <a:defRPr/>
            </a:lvl4pPr>
            <a:lvl5pPr algn="ctr">
              <a:defRPr/>
            </a:lvl5pPr>
          </a:lstStyle>
          <a:p>
            <a:pPr lvl="0"/>
            <a:r>
              <a:rPr lang="en-US"/>
              <a:t>Click to edit Master text styles</a:t>
            </a:r>
          </a:p>
        </p:txBody>
      </p:sp>
      <p:sp>
        <p:nvSpPr>
          <p:cNvPr id="3" name="Content Placeholder 2">
            <a:extLst>
              <a:ext uri="{FF2B5EF4-FFF2-40B4-BE49-F238E27FC236}">
                <a16:creationId xmlns:a16="http://schemas.microsoft.com/office/drawing/2014/main" id="{7664687C-181D-7341-B6DE-B2101EFDC409}"/>
              </a:ext>
            </a:extLst>
          </p:cNvPr>
          <p:cNvSpPr>
            <a:spLocks noGrp="1"/>
          </p:cNvSpPr>
          <p:nvPr>
            <p:ph sz="quarter" idx="53"/>
          </p:nvPr>
        </p:nvSpPr>
        <p:spPr>
          <a:xfrm>
            <a:off x="876300" y="1188000"/>
            <a:ext cx="10541000" cy="368694"/>
          </a:xfrm>
        </p:spPr>
        <p:txBody>
          <a:bodyPr anchor="ctr">
            <a:noAutofit/>
          </a:bodyPr>
          <a:lstStyle>
            <a:lvl1pPr marL="0" indent="0" algn="ctr">
              <a:buNone/>
              <a:defRPr sz="1600"/>
            </a:lvl1pPr>
            <a:lvl2pPr marL="241294" indent="0" algn="ctr">
              <a:buNone/>
              <a:defRPr/>
            </a:lvl2pPr>
            <a:lvl3pPr marL="478355" indent="0" algn="ctr">
              <a:buNone/>
              <a:defRPr/>
            </a:lvl3pPr>
            <a:lvl4pPr marL="0" indent="0" algn="ctr">
              <a:buNone/>
              <a:defRPr/>
            </a:lvl4pPr>
            <a:lvl5pPr marL="0" indent="0" algn="ctr">
              <a:buNone/>
              <a:defRPr/>
            </a:lvl5pPr>
          </a:lstStyle>
          <a:p>
            <a:pPr lvl="0"/>
            <a:r>
              <a:rPr lang="en-GB"/>
              <a:t>Click to edit Master text styles</a:t>
            </a:r>
          </a:p>
        </p:txBody>
      </p:sp>
      <p:cxnSp>
        <p:nvCxnSpPr>
          <p:cNvPr id="16" name="Straight Connector 15">
            <a:extLst>
              <a:ext uri="{FF2B5EF4-FFF2-40B4-BE49-F238E27FC236}">
                <a16:creationId xmlns:a16="http://schemas.microsoft.com/office/drawing/2014/main" id="{57FD49F3-D412-7241-B8E3-C2004A96B507}"/>
              </a:ext>
            </a:extLst>
          </p:cNvPr>
          <p:cNvCxnSpPr/>
          <p:nvPr userDrawn="1"/>
        </p:nvCxnSpPr>
        <p:spPr>
          <a:xfrm>
            <a:off x="1853845" y="2522278"/>
            <a:ext cx="331511"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FC446B91-6360-5E41-8D88-04514E05D263}"/>
              </a:ext>
            </a:extLst>
          </p:cNvPr>
          <p:cNvCxnSpPr/>
          <p:nvPr userDrawn="1"/>
        </p:nvCxnSpPr>
        <p:spPr>
          <a:xfrm>
            <a:off x="5930245" y="2522278"/>
            <a:ext cx="331511"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BD82B893-622E-C741-9562-9C10F3F77420}"/>
              </a:ext>
            </a:extLst>
          </p:cNvPr>
          <p:cNvCxnSpPr/>
          <p:nvPr userDrawn="1"/>
        </p:nvCxnSpPr>
        <p:spPr>
          <a:xfrm>
            <a:off x="10006643" y="2522278"/>
            <a:ext cx="331511"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49026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etings &amp; events case study P1 white">
    <p:spTree>
      <p:nvGrpSpPr>
        <p:cNvPr id="1" name=""/>
        <p:cNvGrpSpPr/>
        <p:nvPr/>
      </p:nvGrpSpPr>
      <p:grpSpPr>
        <a:xfrm>
          <a:off x="0" y="0"/>
          <a:ext cx="0" cy="0"/>
          <a:chOff x="0" y="0"/>
          <a:chExt cx="0" cy="0"/>
        </a:xfrm>
      </p:grpSpPr>
      <p:sp>
        <p:nvSpPr>
          <p:cNvPr id="36" name="Picture Placeholder 2"/>
          <p:cNvSpPr>
            <a:spLocks noGrp="1"/>
          </p:cNvSpPr>
          <p:nvPr>
            <p:ph type="pic" sz="quarter" idx="25"/>
          </p:nvPr>
        </p:nvSpPr>
        <p:spPr>
          <a:xfrm>
            <a:off x="0" y="0"/>
            <a:ext cx="12191999" cy="6857999"/>
          </a:xfrm>
        </p:spPr>
        <p:txBody>
          <a:bodyPr/>
          <a:lstStyle/>
          <a:p>
            <a:endParaRPr lang="en-US"/>
          </a:p>
        </p:txBody>
      </p:sp>
      <p:sp>
        <p:nvSpPr>
          <p:cNvPr id="5" name="Footer Placeholder 4"/>
          <p:cNvSpPr>
            <a:spLocks noGrp="1"/>
          </p:cNvSpPr>
          <p:nvPr>
            <p:ph type="ftr" sz="quarter" idx="11"/>
          </p:nvPr>
        </p:nvSpPr>
        <p:spPr>
          <a:xfrm>
            <a:off x="4165600" y="6498847"/>
            <a:ext cx="3860800" cy="203708"/>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lvl1pPr>
              <a:defRPr>
                <a:solidFill>
                  <a:schemeClr val="bg1"/>
                </a:solidFill>
              </a:defRPr>
            </a:lvl1pPr>
          </a:lstStyle>
          <a:p>
            <a:fld id="{3B340CF7-E868-0C48-A5F0-6EF05F7A4C9C}" type="slidenum">
              <a:rPr lang="en-US" smtClean="0"/>
              <a:t>‹#›</a:t>
            </a:fld>
            <a:endParaRPr lang="en-US"/>
          </a:p>
        </p:txBody>
      </p:sp>
      <p:sp>
        <p:nvSpPr>
          <p:cNvPr id="8" name="Title 7"/>
          <p:cNvSpPr>
            <a:spLocks noGrp="1"/>
          </p:cNvSpPr>
          <p:nvPr>
            <p:ph type="title"/>
          </p:nvPr>
        </p:nvSpPr>
        <p:spPr>
          <a:xfrm>
            <a:off x="479425" y="349200"/>
            <a:ext cx="11233150" cy="844429"/>
          </a:xfrm>
        </p:spPr>
        <p:txBody>
          <a:bodyPr rIns="46800" anchor="ctr"/>
          <a:lstStyle>
            <a:lvl1pPr algn="ctr">
              <a:defRPr sz="2000">
                <a:solidFill>
                  <a:schemeClr val="bg1"/>
                </a:solidFill>
              </a:defRPr>
            </a:lvl1pPr>
          </a:lstStyle>
          <a:p>
            <a:r>
              <a:rPr lang="en-US"/>
              <a:t>Click to edit Master title style</a:t>
            </a:r>
          </a:p>
        </p:txBody>
      </p:sp>
    </p:spTree>
    <p:extLst>
      <p:ext uri="{BB962C8B-B14F-4D97-AF65-F5344CB8AC3E}">
        <p14:creationId xmlns:p14="http://schemas.microsoft.com/office/powerpoint/2010/main" val="266681815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over option 2">
    <p:spTree>
      <p:nvGrpSpPr>
        <p:cNvPr id="1" name=""/>
        <p:cNvGrpSpPr/>
        <p:nvPr/>
      </p:nvGrpSpPr>
      <p:grpSpPr>
        <a:xfrm>
          <a:off x="0" y="0"/>
          <a:ext cx="0" cy="0"/>
          <a:chOff x="0" y="0"/>
          <a:chExt cx="0" cy="0"/>
        </a:xfrm>
      </p:grpSpPr>
      <p:pic>
        <p:nvPicPr>
          <p:cNvPr id="16" name="Picture Placeholder 7">
            <a:extLst>
              <a:ext uri="{FF2B5EF4-FFF2-40B4-BE49-F238E27FC236}">
                <a16:creationId xmlns:a16="http://schemas.microsoft.com/office/drawing/2014/main" id="{34345E6E-888A-E34D-8E7F-4BFDA8D089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567542"/>
            <a:ext cx="12192000" cy="5290458"/>
          </a:xfrm>
          <a:prstGeom prst="rect">
            <a:avLst/>
          </a:prstGeom>
        </p:spPr>
      </p:pic>
      <p:sp>
        <p:nvSpPr>
          <p:cNvPr id="15" name="Rectangle 14">
            <a:extLst>
              <a:ext uri="{FF2B5EF4-FFF2-40B4-BE49-F238E27FC236}">
                <a16:creationId xmlns:a16="http://schemas.microsoft.com/office/drawing/2014/main" id="{B2D3B6E2-E3C8-EF4A-ABD5-907E132CF7C1}"/>
              </a:ext>
            </a:extLst>
          </p:cNvPr>
          <p:cNvSpPr/>
          <p:nvPr userDrawn="1"/>
        </p:nvSpPr>
        <p:spPr>
          <a:xfrm>
            <a:off x="0" y="1567542"/>
            <a:ext cx="12192001" cy="5290458"/>
          </a:xfrm>
          <a:prstGeom prst="rect">
            <a:avLst/>
          </a:prstGeom>
          <a:solidFill>
            <a:schemeClr val="tx1">
              <a:lumMod val="50000"/>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a:spLocks noGrp="1"/>
          </p:cNvSpPr>
          <p:nvPr>
            <p:ph type="ctrTitle"/>
          </p:nvPr>
        </p:nvSpPr>
        <p:spPr>
          <a:xfrm>
            <a:off x="808565" y="3308475"/>
            <a:ext cx="10574868" cy="534758"/>
          </a:xfrm>
        </p:spPr>
        <p:txBody>
          <a:bodyPr anchor="ctr" anchorCtr="0">
            <a:noAutofit/>
          </a:bodyPr>
          <a:lstStyle>
            <a:lvl1pPr>
              <a:defRPr sz="3200" spc="300" baseline="0">
                <a:solidFill>
                  <a:schemeClr val="bg1"/>
                </a:solidFill>
              </a:defRPr>
            </a:lvl1pPr>
          </a:lstStyle>
          <a:p>
            <a:r>
              <a:rPr lang="en-US"/>
              <a:t>Click to edit Master title style</a:t>
            </a:r>
          </a:p>
        </p:txBody>
      </p:sp>
      <p:sp>
        <p:nvSpPr>
          <p:cNvPr id="11" name="Text Placeholder 10"/>
          <p:cNvSpPr>
            <a:spLocks noGrp="1"/>
          </p:cNvSpPr>
          <p:nvPr>
            <p:ph type="body" sz="quarter" idx="14" hasCustomPrompt="1"/>
          </p:nvPr>
        </p:nvSpPr>
        <p:spPr>
          <a:xfrm>
            <a:off x="808566" y="4034389"/>
            <a:ext cx="10574867" cy="410916"/>
          </a:xfrm>
          <a:prstGeom prst="rect">
            <a:avLst/>
          </a:prstGeom>
        </p:spPr>
        <p:txBody>
          <a:bodyPr tIns="0" anchor="t">
            <a:noAutofit/>
          </a:bodyPr>
          <a:lstStyle>
            <a:lvl1pPr marL="0" indent="0" algn="ctr">
              <a:buNone/>
              <a:defRPr sz="1600">
                <a:solidFill>
                  <a:schemeClr val="bg1"/>
                </a:solidFill>
                <a:latin typeface="+mn-lt"/>
                <a:cs typeface="Arial" panose="020B0604020202020204" pitchFamily="34" charset="0"/>
              </a:defRPr>
            </a:lvl1pPr>
          </a:lstStyle>
          <a:p>
            <a:pPr lvl="0"/>
            <a:r>
              <a:rPr lang="en-US"/>
              <a:t>Edit Master text styles</a:t>
            </a:r>
            <a:endParaRPr lang="en-GB"/>
          </a:p>
        </p:txBody>
      </p:sp>
      <p:cxnSp>
        <p:nvCxnSpPr>
          <p:cNvPr id="13" name="Straight Connector 12">
            <a:extLst>
              <a:ext uri="{FF2B5EF4-FFF2-40B4-BE49-F238E27FC236}">
                <a16:creationId xmlns:a16="http://schemas.microsoft.com/office/drawing/2014/main" id="{118B8FB4-9D2F-B249-B017-01EBB4F90003}"/>
              </a:ext>
            </a:extLst>
          </p:cNvPr>
          <p:cNvCxnSpPr/>
          <p:nvPr userDrawn="1"/>
        </p:nvCxnSpPr>
        <p:spPr>
          <a:xfrm>
            <a:off x="5930244" y="3934676"/>
            <a:ext cx="331511"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E188346-8A15-A344-B4C5-BECA3AF64A03}"/>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096803" y="311456"/>
            <a:ext cx="2065455" cy="858913"/>
          </a:xfrm>
          <a:prstGeom prst="rect">
            <a:avLst/>
          </a:prstGeom>
        </p:spPr>
      </p:pic>
    </p:spTree>
    <p:extLst>
      <p:ext uri="{BB962C8B-B14F-4D97-AF65-F5344CB8AC3E}">
        <p14:creationId xmlns:p14="http://schemas.microsoft.com/office/powerpoint/2010/main" val="64776616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Meetings &amp; events case study P1 grey">
    <p:spTree>
      <p:nvGrpSpPr>
        <p:cNvPr id="1" name=""/>
        <p:cNvGrpSpPr/>
        <p:nvPr/>
      </p:nvGrpSpPr>
      <p:grpSpPr>
        <a:xfrm>
          <a:off x="0" y="0"/>
          <a:ext cx="0" cy="0"/>
          <a:chOff x="0" y="0"/>
          <a:chExt cx="0" cy="0"/>
        </a:xfrm>
      </p:grpSpPr>
      <p:sp>
        <p:nvSpPr>
          <p:cNvPr id="36" name="Picture Placeholder 2"/>
          <p:cNvSpPr>
            <a:spLocks noGrp="1"/>
          </p:cNvSpPr>
          <p:nvPr>
            <p:ph type="pic" sz="quarter" idx="25"/>
          </p:nvPr>
        </p:nvSpPr>
        <p:spPr>
          <a:xfrm>
            <a:off x="0" y="0"/>
            <a:ext cx="12191999" cy="6857999"/>
          </a:xfrm>
        </p:spPr>
        <p:txBody>
          <a:bodyPr/>
          <a:lstStyle/>
          <a:p>
            <a:endParaRPr lang="en-US"/>
          </a:p>
        </p:txBody>
      </p:sp>
      <p:sp>
        <p:nvSpPr>
          <p:cNvPr id="5" name="Footer Placeholder 4"/>
          <p:cNvSpPr>
            <a:spLocks noGrp="1"/>
          </p:cNvSpPr>
          <p:nvPr>
            <p:ph type="ftr" sz="quarter" idx="11"/>
          </p:nvPr>
        </p:nvSpPr>
        <p:spPr>
          <a:xfrm>
            <a:off x="4165600" y="6498847"/>
            <a:ext cx="3860800" cy="203708"/>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lvl1pPr>
              <a:defRPr>
                <a:solidFill>
                  <a:schemeClr val="tx1"/>
                </a:solidFill>
              </a:defRPr>
            </a:lvl1pPr>
          </a:lstStyle>
          <a:p>
            <a:fld id="{3B340CF7-E868-0C48-A5F0-6EF05F7A4C9C}" type="slidenum">
              <a:rPr lang="en-US" smtClean="0"/>
              <a:t>‹#›</a:t>
            </a:fld>
            <a:endParaRPr lang="en-US"/>
          </a:p>
        </p:txBody>
      </p:sp>
      <p:sp>
        <p:nvSpPr>
          <p:cNvPr id="8" name="Title 7"/>
          <p:cNvSpPr>
            <a:spLocks noGrp="1"/>
          </p:cNvSpPr>
          <p:nvPr>
            <p:ph type="title"/>
          </p:nvPr>
        </p:nvSpPr>
        <p:spPr>
          <a:xfrm>
            <a:off x="479425" y="349200"/>
            <a:ext cx="11233150" cy="844429"/>
          </a:xfrm>
        </p:spPr>
        <p:txBody>
          <a:bodyPr anchor="ctr"/>
          <a:lstStyle>
            <a:lvl1pPr algn="ctr">
              <a:defRPr sz="2000">
                <a:solidFill>
                  <a:schemeClr val="tx1"/>
                </a:solidFill>
              </a:defRPr>
            </a:lvl1pPr>
          </a:lstStyle>
          <a:p>
            <a:r>
              <a:rPr lang="en-US"/>
              <a:t>Click to edit Master title style</a:t>
            </a:r>
          </a:p>
        </p:txBody>
      </p:sp>
    </p:spTree>
    <p:extLst>
      <p:ext uri="{BB962C8B-B14F-4D97-AF65-F5344CB8AC3E}">
        <p14:creationId xmlns:p14="http://schemas.microsoft.com/office/powerpoint/2010/main" val="332658019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etings &amp; events case study 4box">
    <p:spTree>
      <p:nvGrpSpPr>
        <p:cNvPr id="1" name=""/>
        <p:cNvGrpSpPr/>
        <p:nvPr/>
      </p:nvGrpSpPr>
      <p:grpSpPr>
        <a:xfrm>
          <a:off x="0" y="0"/>
          <a:ext cx="0" cy="0"/>
          <a:chOff x="0" y="0"/>
          <a:chExt cx="0" cy="0"/>
        </a:xfrm>
      </p:grpSpPr>
      <p:sp>
        <p:nvSpPr>
          <p:cNvPr id="28" name="Text Placeholder 43">
            <a:extLst>
              <a:ext uri="{FF2B5EF4-FFF2-40B4-BE49-F238E27FC236}">
                <a16:creationId xmlns:a16="http://schemas.microsoft.com/office/drawing/2014/main" id="{0B1F76BC-1ABC-6247-8DAB-F81933FA4A59}"/>
              </a:ext>
            </a:extLst>
          </p:cNvPr>
          <p:cNvSpPr>
            <a:spLocks noGrp="1"/>
          </p:cNvSpPr>
          <p:nvPr>
            <p:ph type="body" sz="quarter" idx="52" hasCustomPrompt="1"/>
          </p:nvPr>
        </p:nvSpPr>
        <p:spPr>
          <a:xfrm>
            <a:off x="3945970" y="4946454"/>
            <a:ext cx="2874827" cy="1326459"/>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 MASTER TEXT</a:t>
            </a:r>
          </a:p>
        </p:txBody>
      </p:sp>
      <p:sp>
        <p:nvSpPr>
          <p:cNvPr id="21" name="Text Placeholder 43">
            <a:extLst>
              <a:ext uri="{FF2B5EF4-FFF2-40B4-BE49-F238E27FC236}">
                <a16:creationId xmlns:a16="http://schemas.microsoft.com/office/drawing/2014/main" id="{67A4E2E5-065F-B745-A1E8-2DB2E4A8278C}"/>
              </a:ext>
            </a:extLst>
          </p:cNvPr>
          <p:cNvSpPr>
            <a:spLocks noGrp="1"/>
          </p:cNvSpPr>
          <p:nvPr>
            <p:ph type="body" sz="quarter" idx="47" hasCustomPrompt="1"/>
          </p:nvPr>
        </p:nvSpPr>
        <p:spPr>
          <a:xfrm>
            <a:off x="677394" y="3515766"/>
            <a:ext cx="2874828" cy="1317479"/>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 MASTER TEXT</a:t>
            </a:r>
          </a:p>
        </p:txBody>
      </p:sp>
      <p:sp>
        <p:nvSpPr>
          <p:cNvPr id="19" name="Text Placeholder 43">
            <a:extLst>
              <a:ext uri="{FF2B5EF4-FFF2-40B4-BE49-F238E27FC236}">
                <a16:creationId xmlns:a16="http://schemas.microsoft.com/office/drawing/2014/main" id="{81C14BD0-5A55-FC4B-A363-6750FA294447}"/>
              </a:ext>
            </a:extLst>
          </p:cNvPr>
          <p:cNvSpPr>
            <a:spLocks noGrp="1"/>
          </p:cNvSpPr>
          <p:nvPr>
            <p:ph type="body" sz="quarter" idx="50" hasCustomPrompt="1"/>
          </p:nvPr>
        </p:nvSpPr>
        <p:spPr>
          <a:xfrm>
            <a:off x="676795" y="4940443"/>
            <a:ext cx="2884531" cy="1317477"/>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 MASTER TEXT</a:t>
            </a:r>
          </a:p>
        </p:txBody>
      </p:sp>
      <p:sp>
        <p:nvSpPr>
          <p:cNvPr id="27" name="Text Placeholder 43">
            <a:extLst>
              <a:ext uri="{FF2B5EF4-FFF2-40B4-BE49-F238E27FC236}">
                <a16:creationId xmlns:a16="http://schemas.microsoft.com/office/drawing/2014/main" id="{515156AD-9F26-004A-9077-0B11004FEF21}"/>
              </a:ext>
            </a:extLst>
          </p:cNvPr>
          <p:cNvSpPr>
            <a:spLocks noGrp="1"/>
          </p:cNvSpPr>
          <p:nvPr>
            <p:ph type="body" sz="quarter" idx="51" hasCustomPrompt="1"/>
          </p:nvPr>
        </p:nvSpPr>
        <p:spPr>
          <a:xfrm>
            <a:off x="3936866" y="3515769"/>
            <a:ext cx="2874828" cy="1317471"/>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 MASTER TEXT</a:t>
            </a:r>
          </a:p>
        </p:txBody>
      </p:sp>
      <p:sp>
        <p:nvSpPr>
          <p:cNvPr id="3" name="Text Placeholder 2">
            <a:extLst>
              <a:ext uri="{FF2B5EF4-FFF2-40B4-BE49-F238E27FC236}">
                <a16:creationId xmlns:a16="http://schemas.microsoft.com/office/drawing/2014/main" id="{7E05750F-D6D6-8340-BFB4-0F17F110CB04}"/>
              </a:ext>
            </a:extLst>
          </p:cNvPr>
          <p:cNvSpPr>
            <a:spLocks noGrp="1"/>
          </p:cNvSpPr>
          <p:nvPr>
            <p:ph type="body" sz="quarter" idx="54"/>
          </p:nvPr>
        </p:nvSpPr>
        <p:spPr>
          <a:xfrm>
            <a:off x="656128" y="1222298"/>
            <a:ext cx="6144046" cy="2138023"/>
          </a:xfrm>
        </p:spPr>
        <p:txBody>
          <a:bodyPr lIns="90000" tIns="46800" rIns="90000" bIns="46800">
            <a:normAutofit/>
          </a:bodyPr>
          <a:lstStyle>
            <a:lvl1pPr marL="0" marR="0" indent="0" algn="l" defTabSz="457178" rtl="0" eaLnBrk="1" fontAlgn="auto" latinLnBrk="0" hangingPunct="1">
              <a:lnSpc>
                <a:spcPct val="130000"/>
              </a:lnSpc>
              <a:spcBef>
                <a:spcPct val="0"/>
              </a:spcBef>
              <a:spcAft>
                <a:spcPct val="0"/>
              </a:spcAft>
              <a:buClrTx/>
              <a:buSzTx/>
              <a:buFont typeface="Arial" panose="020B0604020202020204" pitchFamily="34" charset="0"/>
              <a:buNone/>
              <a:tabLst>
                <a:tab pos="479988" algn="l"/>
              </a:tabLst>
              <a:defRPr sz="1200"/>
            </a:lvl1pPr>
            <a:lvl2pPr marL="241294" indent="0">
              <a:lnSpc>
                <a:spcPct val="130000"/>
              </a:lnSpc>
              <a:spcAft>
                <a:spcPct val="0"/>
              </a:spcAft>
              <a:buNone/>
              <a:defRPr sz="1100"/>
            </a:lvl2pPr>
            <a:lvl3pPr marL="478355" indent="0">
              <a:lnSpc>
                <a:spcPct val="130000"/>
              </a:lnSpc>
              <a:spcAft>
                <a:spcPct val="0"/>
              </a:spcAft>
              <a:buNone/>
              <a:defRPr sz="1100"/>
            </a:lvl3pPr>
            <a:lvl4pPr marL="0" indent="0">
              <a:lnSpc>
                <a:spcPct val="130000"/>
              </a:lnSpc>
              <a:spcAft>
                <a:spcPct val="0"/>
              </a:spcAft>
              <a:buNone/>
              <a:defRPr sz="1100"/>
            </a:lvl4pPr>
            <a:lvl5pPr marL="0" indent="0">
              <a:lnSpc>
                <a:spcPct val="130000"/>
              </a:lnSpc>
              <a:spcAft>
                <a:spcPct val="0"/>
              </a:spcAft>
              <a:buNone/>
              <a:defRPr sz="1100"/>
            </a:lvl5pPr>
          </a:lstStyle>
          <a:p>
            <a:pPr lvl="0"/>
            <a:r>
              <a:rPr lang="en-GB"/>
              <a:t>Click to edit Master text styles</a:t>
            </a:r>
          </a:p>
          <a:p>
            <a:pPr lvl="0"/>
            <a:r>
              <a:rPr lang="en-GB"/>
              <a:t>Paragraphs to go here</a:t>
            </a:r>
          </a:p>
        </p:txBody>
      </p:sp>
      <p:sp>
        <p:nvSpPr>
          <p:cNvPr id="36" name="Picture Placeholder 2"/>
          <p:cNvSpPr>
            <a:spLocks noGrp="1"/>
          </p:cNvSpPr>
          <p:nvPr>
            <p:ph type="pic" sz="quarter" idx="25"/>
          </p:nvPr>
        </p:nvSpPr>
        <p:spPr>
          <a:xfrm>
            <a:off x="7378800" y="0"/>
            <a:ext cx="4813200" cy="3416363"/>
          </a:xfrm>
        </p:spPr>
        <p:txBody>
          <a:bodyPr/>
          <a:lstStyle/>
          <a:p>
            <a:endParaRPr lang="en-US"/>
          </a:p>
        </p:txBody>
      </p:sp>
      <p:sp>
        <p:nvSpPr>
          <p:cNvPr id="12" name="Picture Placeholder 2">
            <a:extLst>
              <a:ext uri="{FF2B5EF4-FFF2-40B4-BE49-F238E27FC236}">
                <a16:creationId xmlns:a16="http://schemas.microsoft.com/office/drawing/2014/main" id="{7C776332-795C-5F42-873D-97E108A75B90}"/>
              </a:ext>
            </a:extLst>
          </p:cNvPr>
          <p:cNvSpPr>
            <a:spLocks noGrp="1"/>
          </p:cNvSpPr>
          <p:nvPr>
            <p:ph type="pic" sz="quarter" idx="53"/>
          </p:nvPr>
        </p:nvSpPr>
        <p:spPr>
          <a:xfrm>
            <a:off x="7378800" y="3437629"/>
            <a:ext cx="4813200" cy="3420371"/>
          </a:xfrm>
        </p:spPr>
        <p:txBody>
          <a:bodyPr/>
          <a:lstStyle/>
          <a:p>
            <a:endParaRPr lang="en-US"/>
          </a:p>
        </p:txBody>
      </p:sp>
      <p:cxnSp>
        <p:nvCxnSpPr>
          <p:cNvPr id="13" name="Straight Connector 12">
            <a:extLst>
              <a:ext uri="{FF2B5EF4-FFF2-40B4-BE49-F238E27FC236}">
                <a16:creationId xmlns:a16="http://schemas.microsoft.com/office/drawing/2014/main" id="{C4771056-4728-1D4B-84AE-B4365C3F65FC}"/>
              </a:ext>
            </a:extLst>
          </p:cNvPr>
          <p:cNvCxnSpPr/>
          <p:nvPr userDrawn="1"/>
        </p:nvCxnSpPr>
        <p:spPr>
          <a:xfrm>
            <a:off x="677680" y="6330280"/>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9F6E0A9-42A7-C945-A013-CC7B046BE8FB}"/>
              </a:ext>
            </a:extLst>
          </p:cNvPr>
          <p:cNvCxnSpPr/>
          <p:nvPr userDrawn="1"/>
        </p:nvCxnSpPr>
        <p:spPr>
          <a:xfrm>
            <a:off x="677680" y="4894466"/>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C1C855A-EF32-404F-B102-9A0BCDD9C274}"/>
              </a:ext>
            </a:extLst>
          </p:cNvPr>
          <p:cNvCxnSpPr/>
          <p:nvPr userDrawn="1"/>
        </p:nvCxnSpPr>
        <p:spPr>
          <a:xfrm>
            <a:off x="3941440" y="4894466"/>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78B0D59-A1B8-AE4E-A104-E74F62F1E0C9}"/>
              </a:ext>
            </a:extLst>
          </p:cNvPr>
          <p:cNvCxnSpPr/>
          <p:nvPr userDrawn="1"/>
        </p:nvCxnSpPr>
        <p:spPr>
          <a:xfrm>
            <a:off x="3941440" y="6330280"/>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125B777-CB57-0B44-A458-C4D13AAE6D2B}"/>
              </a:ext>
            </a:extLst>
          </p:cNvPr>
          <p:cNvCxnSpPr/>
          <p:nvPr userDrawn="1"/>
        </p:nvCxnSpPr>
        <p:spPr>
          <a:xfrm>
            <a:off x="677394" y="3458652"/>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F41349F-ED2E-D848-BEF7-58C1C0F5289B}"/>
              </a:ext>
            </a:extLst>
          </p:cNvPr>
          <p:cNvCxnSpPr/>
          <p:nvPr userDrawn="1"/>
        </p:nvCxnSpPr>
        <p:spPr>
          <a:xfrm>
            <a:off x="3941440" y="3458652"/>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hasCustomPrompt="1"/>
          </p:nvPr>
        </p:nvSpPr>
        <p:spPr>
          <a:xfrm>
            <a:off x="656127" y="119989"/>
            <a:ext cx="6350727" cy="844430"/>
          </a:xfrm>
        </p:spPr>
        <p:txBody>
          <a:bodyPr tIns="46800" bIns="46800" anchor="b"/>
          <a:lstStyle>
            <a:lvl1pPr algn="l">
              <a:lnSpc>
                <a:spcPct val="90000"/>
              </a:lnSpc>
              <a:defRPr sz="2000" spc="300"/>
            </a:lvl1pPr>
          </a:lstStyle>
          <a:p>
            <a:r>
              <a:rPr lang="en-US"/>
              <a:t>Click to edit Master title style</a:t>
            </a:r>
            <a:br>
              <a:rPr lang="en-US"/>
            </a:br>
            <a:r>
              <a:rPr lang="en-US"/>
              <a:t>2 lines if needed</a:t>
            </a:r>
          </a:p>
        </p:txBody>
      </p:sp>
      <p:sp>
        <p:nvSpPr>
          <p:cNvPr id="32" name="Text Placeholder 31">
            <a:extLst>
              <a:ext uri="{FF2B5EF4-FFF2-40B4-BE49-F238E27FC236}">
                <a16:creationId xmlns:a16="http://schemas.microsoft.com/office/drawing/2014/main" id="{84648F4A-52F7-4348-BBCE-D12753200E05}"/>
              </a:ext>
            </a:extLst>
          </p:cNvPr>
          <p:cNvSpPr>
            <a:spLocks noGrp="1"/>
          </p:cNvSpPr>
          <p:nvPr>
            <p:ph type="body" sz="quarter" idx="55" hasCustomPrompt="1"/>
          </p:nvPr>
        </p:nvSpPr>
        <p:spPr>
          <a:xfrm>
            <a:off x="3941763" y="3862626"/>
            <a:ext cx="2879725" cy="1007102"/>
          </a:xfrm>
        </p:spPr>
        <p:txBody>
          <a:bodyPr lIns="46800" tIns="0" rIns="46800" bIns="0" numCol="3" spcCol="72000">
            <a:noAutofit/>
          </a:bodyPr>
          <a:lstStyle>
            <a:lvl1pPr marL="0" indent="0" algn="ctr">
              <a:lnSpc>
                <a:spcPct val="100000"/>
              </a:lnSpc>
              <a:spcBef>
                <a:spcPct val="0"/>
              </a:spcBef>
              <a:spcAft>
                <a:spcPts val="600"/>
              </a:spcAft>
              <a:buNone/>
              <a:defRPr sz="900" b="0">
                <a:solidFill>
                  <a:schemeClr val="tx1"/>
                </a:solidFill>
              </a:defRPr>
            </a:lvl1pPr>
            <a:lvl2pPr marL="241294" indent="0" algn="ctr">
              <a:buNone/>
              <a:defRPr sz="900">
                <a:solidFill>
                  <a:schemeClr val="bg1"/>
                </a:solidFill>
              </a:defRPr>
            </a:lvl2pPr>
            <a:lvl3pPr marL="478355" indent="0" algn="ctr">
              <a:buNone/>
              <a:defRPr sz="900">
                <a:solidFill>
                  <a:schemeClr val="bg1"/>
                </a:solidFill>
              </a:defRPr>
            </a:lvl3pPr>
            <a:lvl4pPr marL="0" indent="0" algn="ctr">
              <a:buNone/>
              <a:defRPr sz="900">
                <a:solidFill>
                  <a:schemeClr val="bg1"/>
                </a:solidFill>
              </a:defRPr>
            </a:lvl4pPr>
            <a:lvl5pPr marL="0" indent="0" algn="ctr">
              <a:buNone/>
              <a:defRPr sz="900">
                <a:solidFill>
                  <a:schemeClr val="bg1"/>
                </a:solidFill>
              </a:defRPr>
            </a:lvl5pPr>
          </a:lstStyle>
          <a:p>
            <a:pPr lvl="0"/>
            <a:r>
              <a:rPr lang="en-GB"/>
              <a:t>Click to edit </a:t>
            </a:r>
            <a:br>
              <a:rPr lang="en-GB"/>
            </a:br>
            <a:r>
              <a:rPr lang="en-GB"/>
              <a:t>Master </a:t>
            </a:r>
          </a:p>
          <a:p>
            <a:pPr lvl="0"/>
            <a:r>
              <a:rPr lang="en-GB"/>
              <a:t>Next level</a:t>
            </a:r>
            <a:br>
              <a:rPr lang="en-GB"/>
            </a:br>
            <a:r>
              <a:rPr lang="en-GB"/>
              <a:t>here</a:t>
            </a:r>
          </a:p>
          <a:p>
            <a:pPr lvl="0"/>
            <a:r>
              <a:rPr lang="en-GB"/>
              <a:t>Click to edit </a:t>
            </a:r>
            <a:br>
              <a:rPr lang="en-GB"/>
            </a:br>
            <a:r>
              <a:rPr lang="en-GB"/>
              <a:t>Master </a:t>
            </a:r>
          </a:p>
          <a:p>
            <a:pPr lvl="0"/>
            <a:r>
              <a:rPr lang="en-GB"/>
              <a:t>Next level</a:t>
            </a:r>
            <a:br>
              <a:rPr lang="en-GB"/>
            </a:br>
            <a:r>
              <a:rPr lang="en-GB"/>
              <a:t>here</a:t>
            </a:r>
          </a:p>
        </p:txBody>
      </p:sp>
      <p:sp>
        <p:nvSpPr>
          <p:cNvPr id="34" name="Text Placeholder 31">
            <a:extLst>
              <a:ext uri="{FF2B5EF4-FFF2-40B4-BE49-F238E27FC236}">
                <a16:creationId xmlns:a16="http://schemas.microsoft.com/office/drawing/2014/main" id="{02821CC2-DF6A-E641-9175-CF2588C2C767}"/>
              </a:ext>
            </a:extLst>
          </p:cNvPr>
          <p:cNvSpPr>
            <a:spLocks noGrp="1"/>
          </p:cNvSpPr>
          <p:nvPr>
            <p:ph type="body" sz="quarter" idx="56" hasCustomPrompt="1"/>
          </p:nvPr>
        </p:nvSpPr>
        <p:spPr>
          <a:xfrm>
            <a:off x="677394" y="3862626"/>
            <a:ext cx="2879725" cy="1007102"/>
          </a:xfrm>
        </p:spPr>
        <p:txBody>
          <a:bodyPr lIns="46800" tIns="0" rIns="46800" bIns="0" numCol="2" spcCol="72000">
            <a:noAutofit/>
          </a:bodyPr>
          <a:lstStyle>
            <a:lvl1pPr marL="0" indent="0" algn="ctr">
              <a:lnSpc>
                <a:spcPct val="100000"/>
              </a:lnSpc>
              <a:spcBef>
                <a:spcPct val="0"/>
              </a:spcBef>
              <a:spcAft>
                <a:spcPts val="600"/>
              </a:spcAft>
              <a:buNone/>
              <a:defRPr sz="900" b="0">
                <a:solidFill>
                  <a:schemeClr val="tx1"/>
                </a:solidFill>
              </a:defRPr>
            </a:lvl1pPr>
            <a:lvl2pPr marL="241294" indent="0" algn="ctr">
              <a:buNone/>
              <a:defRPr sz="900">
                <a:solidFill>
                  <a:schemeClr val="bg1"/>
                </a:solidFill>
              </a:defRPr>
            </a:lvl2pPr>
            <a:lvl3pPr marL="478355" indent="0" algn="ctr">
              <a:buNone/>
              <a:defRPr sz="900">
                <a:solidFill>
                  <a:schemeClr val="bg1"/>
                </a:solidFill>
              </a:defRPr>
            </a:lvl3pPr>
            <a:lvl4pPr marL="0" indent="0" algn="ctr">
              <a:buNone/>
              <a:defRPr sz="900">
                <a:solidFill>
                  <a:schemeClr val="bg1"/>
                </a:solidFill>
              </a:defRPr>
            </a:lvl4pPr>
            <a:lvl5pPr marL="0" indent="0" algn="ctr">
              <a:buNone/>
              <a:defRPr sz="900">
                <a:solidFill>
                  <a:schemeClr val="bg1"/>
                </a:solidFill>
              </a:defRPr>
            </a:lvl5pPr>
          </a:lstStyle>
          <a:p>
            <a:pPr lvl="0"/>
            <a:r>
              <a:rPr lang="en-GB"/>
              <a:t>Click to edit </a:t>
            </a:r>
            <a:br>
              <a:rPr lang="en-GB"/>
            </a:br>
            <a:r>
              <a:rPr lang="en-GB"/>
              <a:t>Master </a:t>
            </a:r>
          </a:p>
          <a:p>
            <a:pPr lvl="0"/>
            <a:r>
              <a:rPr lang="en-GB"/>
              <a:t>Next level</a:t>
            </a:r>
            <a:br>
              <a:rPr lang="en-GB"/>
            </a:br>
            <a:r>
              <a:rPr lang="en-GB"/>
              <a:t>here</a:t>
            </a:r>
          </a:p>
          <a:p>
            <a:pPr lvl="0"/>
            <a:r>
              <a:rPr lang="en-GB"/>
              <a:t>Click to edit </a:t>
            </a:r>
            <a:br>
              <a:rPr lang="en-GB"/>
            </a:br>
            <a:r>
              <a:rPr lang="en-GB"/>
              <a:t>Master </a:t>
            </a:r>
          </a:p>
          <a:p>
            <a:pPr lvl="0"/>
            <a:r>
              <a:rPr lang="en-GB"/>
              <a:t>Next level</a:t>
            </a:r>
            <a:br>
              <a:rPr lang="en-GB"/>
            </a:br>
            <a:r>
              <a:rPr lang="en-GB"/>
              <a:t>here</a:t>
            </a:r>
          </a:p>
        </p:txBody>
      </p:sp>
      <p:sp>
        <p:nvSpPr>
          <p:cNvPr id="37" name="Text Placeholder 31">
            <a:extLst>
              <a:ext uri="{FF2B5EF4-FFF2-40B4-BE49-F238E27FC236}">
                <a16:creationId xmlns:a16="http://schemas.microsoft.com/office/drawing/2014/main" id="{3DA56EF2-CB19-BD4D-A15D-D3ECAE742490}"/>
              </a:ext>
            </a:extLst>
          </p:cNvPr>
          <p:cNvSpPr>
            <a:spLocks noGrp="1"/>
          </p:cNvSpPr>
          <p:nvPr>
            <p:ph type="body" sz="quarter" idx="58" hasCustomPrompt="1"/>
          </p:nvPr>
        </p:nvSpPr>
        <p:spPr>
          <a:xfrm>
            <a:off x="677394" y="5287311"/>
            <a:ext cx="2879725" cy="1018229"/>
          </a:xfrm>
        </p:spPr>
        <p:txBody>
          <a:bodyPr lIns="46800" tIns="0" rIns="46800" bIns="0" numCol="3" spcCol="72000">
            <a:noAutofit/>
          </a:bodyPr>
          <a:lstStyle>
            <a:lvl1pPr marL="0" indent="0" algn="ctr">
              <a:lnSpc>
                <a:spcPct val="100000"/>
              </a:lnSpc>
              <a:spcBef>
                <a:spcPct val="0"/>
              </a:spcBef>
              <a:spcAft>
                <a:spcPts val="600"/>
              </a:spcAft>
              <a:buNone/>
              <a:defRPr sz="900" b="0">
                <a:solidFill>
                  <a:schemeClr val="tx1"/>
                </a:solidFill>
              </a:defRPr>
            </a:lvl1pPr>
            <a:lvl2pPr marL="241294" indent="0" algn="ctr">
              <a:buNone/>
              <a:defRPr sz="900">
                <a:solidFill>
                  <a:schemeClr val="bg1"/>
                </a:solidFill>
              </a:defRPr>
            </a:lvl2pPr>
            <a:lvl3pPr marL="478355" indent="0" algn="ctr">
              <a:buNone/>
              <a:defRPr sz="900">
                <a:solidFill>
                  <a:schemeClr val="bg1"/>
                </a:solidFill>
              </a:defRPr>
            </a:lvl3pPr>
            <a:lvl4pPr marL="0" indent="0" algn="ctr">
              <a:buNone/>
              <a:defRPr sz="900">
                <a:solidFill>
                  <a:schemeClr val="bg1"/>
                </a:solidFill>
              </a:defRPr>
            </a:lvl4pPr>
            <a:lvl5pPr marL="0" indent="0" algn="ctr">
              <a:buNone/>
              <a:defRPr sz="900">
                <a:solidFill>
                  <a:schemeClr val="bg1"/>
                </a:solidFill>
              </a:defRPr>
            </a:lvl5pPr>
          </a:lstStyle>
          <a:p>
            <a:pPr lvl="0"/>
            <a:r>
              <a:rPr lang="en-GB"/>
              <a:t>Click to edit </a:t>
            </a:r>
            <a:br>
              <a:rPr lang="en-GB"/>
            </a:br>
            <a:r>
              <a:rPr lang="en-GB"/>
              <a:t>Master </a:t>
            </a:r>
          </a:p>
          <a:p>
            <a:pPr lvl="0"/>
            <a:r>
              <a:rPr lang="en-GB"/>
              <a:t>Next level</a:t>
            </a:r>
            <a:br>
              <a:rPr lang="en-GB"/>
            </a:br>
            <a:r>
              <a:rPr lang="en-GB"/>
              <a:t>here</a:t>
            </a:r>
          </a:p>
          <a:p>
            <a:pPr lvl="0"/>
            <a:r>
              <a:rPr lang="en-GB"/>
              <a:t>Click to edit </a:t>
            </a:r>
            <a:br>
              <a:rPr lang="en-GB"/>
            </a:br>
            <a:r>
              <a:rPr lang="en-GB"/>
              <a:t>Master </a:t>
            </a:r>
          </a:p>
          <a:p>
            <a:pPr lvl="0"/>
            <a:r>
              <a:rPr lang="en-GB"/>
              <a:t>Next level</a:t>
            </a:r>
            <a:br>
              <a:rPr lang="en-GB"/>
            </a:br>
            <a:r>
              <a:rPr lang="en-GB"/>
              <a:t>here</a:t>
            </a:r>
          </a:p>
        </p:txBody>
      </p:sp>
      <p:sp>
        <p:nvSpPr>
          <p:cNvPr id="44" name="Rectangle 43">
            <a:extLst>
              <a:ext uri="{FF2B5EF4-FFF2-40B4-BE49-F238E27FC236}">
                <a16:creationId xmlns:a16="http://schemas.microsoft.com/office/drawing/2014/main" id="{07434F5D-6A9D-7B41-9DF1-2DF27D6F49BB}"/>
              </a:ext>
            </a:extLst>
          </p:cNvPr>
          <p:cNvSpPr/>
          <p:nvPr userDrawn="1"/>
        </p:nvSpPr>
        <p:spPr>
          <a:xfrm>
            <a:off x="4056335" y="5287311"/>
            <a:ext cx="2650210" cy="8875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4B75D617-03FD-494E-9276-CB8C06789BCB}"/>
              </a:ext>
            </a:extLst>
          </p:cNvPr>
          <p:cNvCxnSpPr/>
          <p:nvPr userDrawn="1"/>
        </p:nvCxnSpPr>
        <p:spPr>
          <a:xfrm>
            <a:off x="759587" y="1077635"/>
            <a:ext cx="331511"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a:extLst>
              <a:ext uri="{FF2B5EF4-FFF2-40B4-BE49-F238E27FC236}">
                <a16:creationId xmlns:a16="http://schemas.microsoft.com/office/drawing/2014/main" id="{67520D3A-F2E0-064F-A4BD-D4E8A224B08C}"/>
              </a:ext>
            </a:extLst>
          </p:cNvPr>
          <p:cNvSpPr>
            <a:spLocks noGrp="1"/>
          </p:cNvSpPr>
          <p:nvPr>
            <p:ph sz="quarter" idx="59"/>
          </p:nvPr>
        </p:nvSpPr>
        <p:spPr>
          <a:xfrm>
            <a:off x="7378801" y="3131963"/>
            <a:ext cx="4813200" cy="284400"/>
          </a:xfrm>
          <a:noFill/>
          <a:ln>
            <a:noFill/>
          </a:ln>
        </p:spPr>
        <p:txBody>
          <a:bodyPr anchor="ctr">
            <a:noAutofit/>
          </a:bodyPr>
          <a:lstStyle>
            <a:lvl1pPr marL="0" indent="0">
              <a:buNone/>
              <a:defRPr sz="900">
                <a:solidFill>
                  <a:schemeClr val="bg1"/>
                </a:solidFill>
                <a:latin typeface="+mn-lt"/>
                <a:cs typeface="Arial" panose="020B0604020202020204" pitchFamily="34" charset="0"/>
              </a:defRPr>
            </a:lvl1pPr>
          </a:lstStyle>
          <a:p>
            <a:pPr lvl="0"/>
            <a:r>
              <a:rPr lang="en-GB"/>
              <a:t>Click to edit Master text styles</a:t>
            </a:r>
          </a:p>
        </p:txBody>
      </p:sp>
      <p:sp>
        <p:nvSpPr>
          <p:cNvPr id="26" name="Content Placeholder 2">
            <a:extLst>
              <a:ext uri="{FF2B5EF4-FFF2-40B4-BE49-F238E27FC236}">
                <a16:creationId xmlns:a16="http://schemas.microsoft.com/office/drawing/2014/main" id="{E0CE5ABD-A399-6146-BFBA-0A37A27726C2}"/>
              </a:ext>
            </a:extLst>
          </p:cNvPr>
          <p:cNvSpPr>
            <a:spLocks noGrp="1"/>
          </p:cNvSpPr>
          <p:nvPr>
            <p:ph sz="quarter" idx="60"/>
          </p:nvPr>
        </p:nvSpPr>
        <p:spPr>
          <a:xfrm>
            <a:off x="7378801" y="6573600"/>
            <a:ext cx="4813200" cy="284400"/>
          </a:xfrm>
          <a:noFill/>
          <a:ln>
            <a:noFill/>
          </a:ln>
        </p:spPr>
        <p:txBody>
          <a:bodyPr anchor="ctr">
            <a:noAutofit/>
          </a:bodyPr>
          <a:lstStyle>
            <a:lvl1pPr marL="0" indent="0">
              <a:buNone/>
              <a:defRPr sz="900">
                <a:solidFill>
                  <a:schemeClr val="bg1"/>
                </a:solidFill>
                <a:latin typeface="+mn-lt"/>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79394840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Meetings &amp; events case study 4box graph">
    <p:spTree>
      <p:nvGrpSpPr>
        <p:cNvPr id="1" name=""/>
        <p:cNvGrpSpPr/>
        <p:nvPr/>
      </p:nvGrpSpPr>
      <p:grpSpPr>
        <a:xfrm>
          <a:off x="0" y="0"/>
          <a:ext cx="0" cy="0"/>
          <a:chOff x="0" y="0"/>
          <a:chExt cx="0" cy="0"/>
        </a:xfrm>
      </p:grpSpPr>
      <p:sp>
        <p:nvSpPr>
          <p:cNvPr id="28" name="Text Placeholder 43">
            <a:extLst>
              <a:ext uri="{FF2B5EF4-FFF2-40B4-BE49-F238E27FC236}">
                <a16:creationId xmlns:a16="http://schemas.microsoft.com/office/drawing/2014/main" id="{0B1F76BC-1ABC-6247-8DAB-F81933FA4A59}"/>
              </a:ext>
            </a:extLst>
          </p:cNvPr>
          <p:cNvSpPr>
            <a:spLocks noGrp="1"/>
          </p:cNvSpPr>
          <p:nvPr>
            <p:ph type="body" sz="quarter" idx="52" hasCustomPrompt="1"/>
          </p:nvPr>
        </p:nvSpPr>
        <p:spPr>
          <a:xfrm>
            <a:off x="3945970" y="4946454"/>
            <a:ext cx="2874827" cy="1326459"/>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 MASTER TEXT</a:t>
            </a:r>
          </a:p>
        </p:txBody>
      </p:sp>
      <p:sp>
        <p:nvSpPr>
          <p:cNvPr id="21" name="Text Placeholder 43">
            <a:extLst>
              <a:ext uri="{FF2B5EF4-FFF2-40B4-BE49-F238E27FC236}">
                <a16:creationId xmlns:a16="http://schemas.microsoft.com/office/drawing/2014/main" id="{67A4E2E5-065F-B745-A1E8-2DB2E4A8278C}"/>
              </a:ext>
            </a:extLst>
          </p:cNvPr>
          <p:cNvSpPr>
            <a:spLocks noGrp="1"/>
          </p:cNvSpPr>
          <p:nvPr>
            <p:ph type="body" sz="quarter" idx="47" hasCustomPrompt="1"/>
          </p:nvPr>
        </p:nvSpPr>
        <p:spPr>
          <a:xfrm>
            <a:off x="677394" y="3515766"/>
            <a:ext cx="2874828" cy="1317479"/>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 MASTER TEXT</a:t>
            </a:r>
          </a:p>
        </p:txBody>
      </p:sp>
      <p:sp>
        <p:nvSpPr>
          <p:cNvPr id="19" name="Text Placeholder 43">
            <a:extLst>
              <a:ext uri="{FF2B5EF4-FFF2-40B4-BE49-F238E27FC236}">
                <a16:creationId xmlns:a16="http://schemas.microsoft.com/office/drawing/2014/main" id="{81C14BD0-5A55-FC4B-A363-6750FA294447}"/>
              </a:ext>
            </a:extLst>
          </p:cNvPr>
          <p:cNvSpPr>
            <a:spLocks noGrp="1"/>
          </p:cNvSpPr>
          <p:nvPr>
            <p:ph type="body" sz="quarter" idx="50" hasCustomPrompt="1"/>
          </p:nvPr>
        </p:nvSpPr>
        <p:spPr>
          <a:xfrm>
            <a:off x="676795" y="4940443"/>
            <a:ext cx="2884531" cy="1317477"/>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 MASTER TEXT</a:t>
            </a:r>
          </a:p>
        </p:txBody>
      </p:sp>
      <p:sp>
        <p:nvSpPr>
          <p:cNvPr id="27" name="Text Placeholder 43">
            <a:extLst>
              <a:ext uri="{FF2B5EF4-FFF2-40B4-BE49-F238E27FC236}">
                <a16:creationId xmlns:a16="http://schemas.microsoft.com/office/drawing/2014/main" id="{515156AD-9F26-004A-9077-0B11004FEF21}"/>
              </a:ext>
            </a:extLst>
          </p:cNvPr>
          <p:cNvSpPr>
            <a:spLocks noGrp="1"/>
          </p:cNvSpPr>
          <p:nvPr>
            <p:ph type="body" sz="quarter" idx="51" hasCustomPrompt="1"/>
          </p:nvPr>
        </p:nvSpPr>
        <p:spPr>
          <a:xfrm>
            <a:off x="3936866" y="3515769"/>
            <a:ext cx="2874828" cy="1317471"/>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 MASTER TEXT</a:t>
            </a:r>
          </a:p>
        </p:txBody>
      </p:sp>
      <p:sp>
        <p:nvSpPr>
          <p:cNvPr id="3" name="Text Placeholder 2">
            <a:extLst>
              <a:ext uri="{FF2B5EF4-FFF2-40B4-BE49-F238E27FC236}">
                <a16:creationId xmlns:a16="http://schemas.microsoft.com/office/drawing/2014/main" id="{7E05750F-D6D6-8340-BFB4-0F17F110CB04}"/>
              </a:ext>
            </a:extLst>
          </p:cNvPr>
          <p:cNvSpPr>
            <a:spLocks noGrp="1"/>
          </p:cNvSpPr>
          <p:nvPr>
            <p:ph type="body" sz="quarter" idx="54"/>
          </p:nvPr>
        </p:nvSpPr>
        <p:spPr>
          <a:xfrm>
            <a:off x="656128" y="1222298"/>
            <a:ext cx="6144046" cy="2138023"/>
          </a:xfrm>
        </p:spPr>
        <p:txBody>
          <a:bodyPr lIns="90000" tIns="46800" rIns="90000" bIns="46800">
            <a:normAutofit/>
          </a:bodyPr>
          <a:lstStyle>
            <a:lvl1pPr marL="0" marR="0" indent="0" algn="l" defTabSz="457178" rtl="0" eaLnBrk="1" fontAlgn="auto" latinLnBrk="0" hangingPunct="1">
              <a:lnSpc>
                <a:spcPct val="130000"/>
              </a:lnSpc>
              <a:spcBef>
                <a:spcPct val="0"/>
              </a:spcBef>
              <a:spcAft>
                <a:spcPct val="0"/>
              </a:spcAft>
              <a:buClrTx/>
              <a:buSzTx/>
              <a:buFont typeface="Arial" panose="020B0604020202020204" pitchFamily="34" charset="0"/>
              <a:buNone/>
              <a:tabLst>
                <a:tab pos="479988" algn="l"/>
              </a:tabLst>
              <a:defRPr sz="1200"/>
            </a:lvl1pPr>
            <a:lvl2pPr marL="241294" indent="0">
              <a:lnSpc>
                <a:spcPct val="130000"/>
              </a:lnSpc>
              <a:spcAft>
                <a:spcPct val="0"/>
              </a:spcAft>
              <a:buNone/>
              <a:defRPr sz="1100"/>
            </a:lvl2pPr>
            <a:lvl3pPr marL="478355" indent="0">
              <a:lnSpc>
                <a:spcPct val="130000"/>
              </a:lnSpc>
              <a:spcAft>
                <a:spcPct val="0"/>
              </a:spcAft>
              <a:buNone/>
              <a:defRPr sz="1100"/>
            </a:lvl3pPr>
            <a:lvl4pPr marL="0" indent="0">
              <a:lnSpc>
                <a:spcPct val="130000"/>
              </a:lnSpc>
              <a:spcAft>
                <a:spcPct val="0"/>
              </a:spcAft>
              <a:buNone/>
              <a:defRPr sz="1100"/>
            </a:lvl4pPr>
            <a:lvl5pPr marL="0" indent="0">
              <a:lnSpc>
                <a:spcPct val="130000"/>
              </a:lnSpc>
              <a:spcAft>
                <a:spcPct val="0"/>
              </a:spcAft>
              <a:buNone/>
              <a:defRPr sz="1100"/>
            </a:lvl5pPr>
          </a:lstStyle>
          <a:p>
            <a:pPr lvl="0"/>
            <a:r>
              <a:rPr lang="en-GB"/>
              <a:t>Click to edit Master text styles</a:t>
            </a:r>
          </a:p>
          <a:p>
            <a:pPr lvl="0"/>
            <a:r>
              <a:rPr lang="en-GB"/>
              <a:t>Paragraphs to go here</a:t>
            </a:r>
          </a:p>
        </p:txBody>
      </p:sp>
      <p:sp>
        <p:nvSpPr>
          <p:cNvPr id="36" name="Picture Placeholder 2"/>
          <p:cNvSpPr>
            <a:spLocks noGrp="1"/>
          </p:cNvSpPr>
          <p:nvPr>
            <p:ph type="pic" sz="quarter" idx="25"/>
          </p:nvPr>
        </p:nvSpPr>
        <p:spPr>
          <a:xfrm>
            <a:off x="7378800" y="0"/>
            <a:ext cx="4813200" cy="3416363"/>
          </a:xfrm>
        </p:spPr>
        <p:txBody>
          <a:bodyPr/>
          <a:lstStyle/>
          <a:p>
            <a:endParaRPr lang="en-US"/>
          </a:p>
        </p:txBody>
      </p:sp>
      <p:sp>
        <p:nvSpPr>
          <p:cNvPr id="12" name="Picture Placeholder 2">
            <a:extLst>
              <a:ext uri="{FF2B5EF4-FFF2-40B4-BE49-F238E27FC236}">
                <a16:creationId xmlns:a16="http://schemas.microsoft.com/office/drawing/2014/main" id="{7C776332-795C-5F42-873D-97E108A75B90}"/>
              </a:ext>
            </a:extLst>
          </p:cNvPr>
          <p:cNvSpPr>
            <a:spLocks noGrp="1"/>
          </p:cNvSpPr>
          <p:nvPr>
            <p:ph type="pic" sz="quarter" idx="53"/>
          </p:nvPr>
        </p:nvSpPr>
        <p:spPr>
          <a:xfrm>
            <a:off x="7378800" y="3437630"/>
            <a:ext cx="4813200" cy="1999920"/>
          </a:xfrm>
        </p:spPr>
        <p:txBody>
          <a:bodyPr/>
          <a:lstStyle/>
          <a:p>
            <a:endParaRPr lang="en-US"/>
          </a:p>
        </p:txBody>
      </p:sp>
      <p:cxnSp>
        <p:nvCxnSpPr>
          <p:cNvPr id="13" name="Straight Connector 12">
            <a:extLst>
              <a:ext uri="{FF2B5EF4-FFF2-40B4-BE49-F238E27FC236}">
                <a16:creationId xmlns:a16="http://schemas.microsoft.com/office/drawing/2014/main" id="{C4771056-4728-1D4B-84AE-B4365C3F65FC}"/>
              </a:ext>
            </a:extLst>
          </p:cNvPr>
          <p:cNvCxnSpPr/>
          <p:nvPr userDrawn="1"/>
        </p:nvCxnSpPr>
        <p:spPr>
          <a:xfrm>
            <a:off x="677680" y="6330280"/>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C9F6E0A9-42A7-C945-A013-CC7B046BE8FB}"/>
              </a:ext>
            </a:extLst>
          </p:cNvPr>
          <p:cNvCxnSpPr/>
          <p:nvPr userDrawn="1"/>
        </p:nvCxnSpPr>
        <p:spPr>
          <a:xfrm>
            <a:off x="677680" y="4894466"/>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C1C855A-EF32-404F-B102-9A0BCDD9C274}"/>
              </a:ext>
            </a:extLst>
          </p:cNvPr>
          <p:cNvCxnSpPr/>
          <p:nvPr userDrawn="1"/>
        </p:nvCxnSpPr>
        <p:spPr>
          <a:xfrm>
            <a:off x="3941440" y="4894466"/>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78B0D59-A1B8-AE4E-A104-E74F62F1E0C9}"/>
              </a:ext>
            </a:extLst>
          </p:cNvPr>
          <p:cNvCxnSpPr/>
          <p:nvPr userDrawn="1"/>
        </p:nvCxnSpPr>
        <p:spPr>
          <a:xfrm>
            <a:off x="3941440" y="6330280"/>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125B777-CB57-0B44-A458-C4D13AAE6D2B}"/>
              </a:ext>
            </a:extLst>
          </p:cNvPr>
          <p:cNvCxnSpPr/>
          <p:nvPr userDrawn="1"/>
        </p:nvCxnSpPr>
        <p:spPr>
          <a:xfrm>
            <a:off x="677394" y="3458652"/>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F41349F-ED2E-D848-BEF7-58C1C0F5289B}"/>
              </a:ext>
            </a:extLst>
          </p:cNvPr>
          <p:cNvCxnSpPr/>
          <p:nvPr userDrawn="1"/>
        </p:nvCxnSpPr>
        <p:spPr>
          <a:xfrm>
            <a:off x="3941440" y="3458652"/>
            <a:ext cx="2880000"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hasCustomPrompt="1"/>
          </p:nvPr>
        </p:nvSpPr>
        <p:spPr>
          <a:xfrm>
            <a:off x="656127" y="119989"/>
            <a:ext cx="6350727" cy="844430"/>
          </a:xfrm>
        </p:spPr>
        <p:txBody>
          <a:bodyPr tIns="46800" bIns="46800" anchor="b"/>
          <a:lstStyle>
            <a:lvl1pPr algn="l">
              <a:lnSpc>
                <a:spcPct val="90000"/>
              </a:lnSpc>
              <a:defRPr sz="2000" spc="300"/>
            </a:lvl1pPr>
          </a:lstStyle>
          <a:p>
            <a:r>
              <a:rPr lang="en-US"/>
              <a:t>Click to edit Master title style</a:t>
            </a:r>
            <a:br>
              <a:rPr lang="en-US"/>
            </a:br>
            <a:r>
              <a:rPr lang="en-US"/>
              <a:t>2 lines if needed</a:t>
            </a:r>
          </a:p>
        </p:txBody>
      </p:sp>
      <p:sp>
        <p:nvSpPr>
          <p:cNvPr id="32" name="Text Placeholder 31">
            <a:extLst>
              <a:ext uri="{FF2B5EF4-FFF2-40B4-BE49-F238E27FC236}">
                <a16:creationId xmlns:a16="http://schemas.microsoft.com/office/drawing/2014/main" id="{84648F4A-52F7-4348-BBCE-D12753200E05}"/>
              </a:ext>
            </a:extLst>
          </p:cNvPr>
          <p:cNvSpPr>
            <a:spLocks noGrp="1"/>
          </p:cNvSpPr>
          <p:nvPr>
            <p:ph type="body" sz="quarter" idx="55" hasCustomPrompt="1"/>
          </p:nvPr>
        </p:nvSpPr>
        <p:spPr>
          <a:xfrm>
            <a:off x="3941763" y="3862626"/>
            <a:ext cx="2879725" cy="1007102"/>
          </a:xfrm>
        </p:spPr>
        <p:txBody>
          <a:bodyPr lIns="46800" tIns="0" rIns="46800" bIns="0" numCol="3" spcCol="72000">
            <a:noAutofit/>
          </a:bodyPr>
          <a:lstStyle>
            <a:lvl1pPr marL="0" indent="0" algn="ctr">
              <a:lnSpc>
                <a:spcPct val="100000"/>
              </a:lnSpc>
              <a:spcBef>
                <a:spcPct val="0"/>
              </a:spcBef>
              <a:spcAft>
                <a:spcPts val="600"/>
              </a:spcAft>
              <a:buNone/>
              <a:defRPr sz="900" b="0">
                <a:solidFill>
                  <a:schemeClr val="tx1"/>
                </a:solidFill>
              </a:defRPr>
            </a:lvl1pPr>
            <a:lvl2pPr marL="241294" indent="0" algn="ctr">
              <a:buNone/>
              <a:defRPr sz="900">
                <a:solidFill>
                  <a:schemeClr val="bg1"/>
                </a:solidFill>
              </a:defRPr>
            </a:lvl2pPr>
            <a:lvl3pPr marL="478355" indent="0" algn="ctr">
              <a:buNone/>
              <a:defRPr sz="900">
                <a:solidFill>
                  <a:schemeClr val="bg1"/>
                </a:solidFill>
              </a:defRPr>
            </a:lvl3pPr>
            <a:lvl4pPr marL="0" indent="0" algn="ctr">
              <a:buNone/>
              <a:defRPr sz="900">
                <a:solidFill>
                  <a:schemeClr val="bg1"/>
                </a:solidFill>
              </a:defRPr>
            </a:lvl4pPr>
            <a:lvl5pPr marL="0" indent="0" algn="ctr">
              <a:buNone/>
              <a:defRPr sz="900">
                <a:solidFill>
                  <a:schemeClr val="bg1"/>
                </a:solidFill>
              </a:defRPr>
            </a:lvl5pPr>
          </a:lstStyle>
          <a:p>
            <a:pPr lvl="0"/>
            <a:r>
              <a:rPr lang="en-GB"/>
              <a:t>Click to edit </a:t>
            </a:r>
            <a:br>
              <a:rPr lang="en-GB"/>
            </a:br>
            <a:r>
              <a:rPr lang="en-GB"/>
              <a:t>Master </a:t>
            </a:r>
          </a:p>
          <a:p>
            <a:pPr lvl="0"/>
            <a:r>
              <a:rPr lang="en-GB"/>
              <a:t>Next level</a:t>
            </a:r>
            <a:br>
              <a:rPr lang="en-GB"/>
            </a:br>
            <a:r>
              <a:rPr lang="en-GB"/>
              <a:t>here</a:t>
            </a:r>
          </a:p>
          <a:p>
            <a:pPr lvl="0"/>
            <a:r>
              <a:rPr lang="en-GB"/>
              <a:t>Click to edit </a:t>
            </a:r>
            <a:br>
              <a:rPr lang="en-GB"/>
            </a:br>
            <a:r>
              <a:rPr lang="en-GB"/>
              <a:t>Master </a:t>
            </a:r>
          </a:p>
          <a:p>
            <a:pPr lvl="0"/>
            <a:r>
              <a:rPr lang="en-GB"/>
              <a:t>Next level</a:t>
            </a:r>
            <a:br>
              <a:rPr lang="en-GB"/>
            </a:br>
            <a:r>
              <a:rPr lang="en-GB"/>
              <a:t>here</a:t>
            </a:r>
          </a:p>
        </p:txBody>
      </p:sp>
      <p:sp>
        <p:nvSpPr>
          <p:cNvPr id="34" name="Text Placeholder 31">
            <a:extLst>
              <a:ext uri="{FF2B5EF4-FFF2-40B4-BE49-F238E27FC236}">
                <a16:creationId xmlns:a16="http://schemas.microsoft.com/office/drawing/2014/main" id="{02821CC2-DF6A-E641-9175-CF2588C2C767}"/>
              </a:ext>
            </a:extLst>
          </p:cNvPr>
          <p:cNvSpPr>
            <a:spLocks noGrp="1"/>
          </p:cNvSpPr>
          <p:nvPr>
            <p:ph type="body" sz="quarter" idx="56" hasCustomPrompt="1"/>
          </p:nvPr>
        </p:nvSpPr>
        <p:spPr>
          <a:xfrm>
            <a:off x="677394" y="3862626"/>
            <a:ext cx="2879725" cy="1007102"/>
          </a:xfrm>
        </p:spPr>
        <p:txBody>
          <a:bodyPr lIns="46800" tIns="0" rIns="46800" bIns="0" numCol="2" spcCol="72000">
            <a:noAutofit/>
          </a:bodyPr>
          <a:lstStyle>
            <a:lvl1pPr marL="0" indent="0" algn="ctr">
              <a:lnSpc>
                <a:spcPct val="100000"/>
              </a:lnSpc>
              <a:spcBef>
                <a:spcPct val="0"/>
              </a:spcBef>
              <a:spcAft>
                <a:spcPts val="600"/>
              </a:spcAft>
              <a:buNone/>
              <a:defRPr sz="900" b="0">
                <a:solidFill>
                  <a:schemeClr val="tx1"/>
                </a:solidFill>
              </a:defRPr>
            </a:lvl1pPr>
            <a:lvl2pPr marL="241294" indent="0" algn="ctr">
              <a:buNone/>
              <a:defRPr sz="900">
                <a:solidFill>
                  <a:schemeClr val="bg1"/>
                </a:solidFill>
              </a:defRPr>
            </a:lvl2pPr>
            <a:lvl3pPr marL="478355" indent="0" algn="ctr">
              <a:buNone/>
              <a:defRPr sz="900">
                <a:solidFill>
                  <a:schemeClr val="bg1"/>
                </a:solidFill>
              </a:defRPr>
            </a:lvl3pPr>
            <a:lvl4pPr marL="0" indent="0" algn="ctr">
              <a:buNone/>
              <a:defRPr sz="900">
                <a:solidFill>
                  <a:schemeClr val="bg1"/>
                </a:solidFill>
              </a:defRPr>
            </a:lvl4pPr>
            <a:lvl5pPr marL="0" indent="0" algn="ctr">
              <a:buNone/>
              <a:defRPr sz="900">
                <a:solidFill>
                  <a:schemeClr val="bg1"/>
                </a:solidFill>
              </a:defRPr>
            </a:lvl5pPr>
          </a:lstStyle>
          <a:p>
            <a:pPr lvl="0"/>
            <a:r>
              <a:rPr lang="en-GB"/>
              <a:t>Click to edit </a:t>
            </a:r>
            <a:br>
              <a:rPr lang="en-GB"/>
            </a:br>
            <a:r>
              <a:rPr lang="en-GB"/>
              <a:t>Master </a:t>
            </a:r>
          </a:p>
          <a:p>
            <a:pPr lvl="0"/>
            <a:r>
              <a:rPr lang="en-GB"/>
              <a:t>Next level</a:t>
            </a:r>
            <a:br>
              <a:rPr lang="en-GB"/>
            </a:br>
            <a:r>
              <a:rPr lang="en-GB"/>
              <a:t>here</a:t>
            </a:r>
          </a:p>
          <a:p>
            <a:pPr lvl="0"/>
            <a:r>
              <a:rPr lang="en-GB"/>
              <a:t>Click to edit </a:t>
            </a:r>
            <a:br>
              <a:rPr lang="en-GB"/>
            </a:br>
            <a:r>
              <a:rPr lang="en-GB"/>
              <a:t>Master </a:t>
            </a:r>
          </a:p>
          <a:p>
            <a:pPr lvl="0"/>
            <a:r>
              <a:rPr lang="en-GB"/>
              <a:t>Next level</a:t>
            </a:r>
            <a:br>
              <a:rPr lang="en-GB"/>
            </a:br>
            <a:r>
              <a:rPr lang="en-GB"/>
              <a:t>here</a:t>
            </a:r>
          </a:p>
        </p:txBody>
      </p:sp>
      <p:sp>
        <p:nvSpPr>
          <p:cNvPr id="37" name="Text Placeholder 31">
            <a:extLst>
              <a:ext uri="{FF2B5EF4-FFF2-40B4-BE49-F238E27FC236}">
                <a16:creationId xmlns:a16="http://schemas.microsoft.com/office/drawing/2014/main" id="{3DA56EF2-CB19-BD4D-A15D-D3ECAE742490}"/>
              </a:ext>
            </a:extLst>
          </p:cNvPr>
          <p:cNvSpPr>
            <a:spLocks noGrp="1"/>
          </p:cNvSpPr>
          <p:nvPr>
            <p:ph type="body" sz="quarter" idx="58" hasCustomPrompt="1"/>
          </p:nvPr>
        </p:nvSpPr>
        <p:spPr>
          <a:xfrm>
            <a:off x="677394" y="5287311"/>
            <a:ext cx="2879725" cy="1018229"/>
          </a:xfrm>
        </p:spPr>
        <p:txBody>
          <a:bodyPr lIns="46800" tIns="0" rIns="46800" bIns="0" numCol="3" spcCol="72000">
            <a:noAutofit/>
          </a:bodyPr>
          <a:lstStyle>
            <a:lvl1pPr marL="0" indent="0" algn="ctr">
              <a:lnSpc>
                <a:spcPct val="100000"/>
              </a:lnSpc>
              <a:spcBef>
                <a:spcPct val="0"/>
              </a:spcBef>
              <a:spcAft>
                <a:spcPts val="600"/>
              </a:spcAft>
              <a:buNone/>
              <a:defRPr sz="900" b="0">
                <a:solidFill>
                  <a:schemeClr val="tx1"/>
                </a:solidFill>
              </a:defRPr>
            </a:lvl1pPr>
            <a:lvl2pPr marL="241294" indent="0" algn="ctr">
              <a:buNone/>
              <a:defRPr sz="900">
                <a:solidFill>
                  <a:schemeClr val="bg1"/>
                </a:solidFill>
              </a:defRPr>
            </a:lvl2pPr>
            <a:lvl3pPr marL="478355" indent="0" algn="ctr">
              <a:buNone/>
              <a:defRPr sz="900">
                <a:solidFill>
                  <a:schemeClr val="bg1"/>
                </a:solidFill>
              </a:defRPr>
            </a:lvl3pPr>
            <a:lvl4pPr marL="0" indent="0" algn="ctr">
              <a:buNone/>
              <a:defRPr sz="900">
                <a:solidFill>
                  <a:schemeClr val="bg1"/>
                </a:solidFill>
              </a:defRPr>
            </a:lvl4pPr>
            <a:lvl5pPr marL="0" indent="0" algn="ctr">
              <a:buNone/>
              <a:defRPr sz="900">
                <a:solidFill>
                  <a:schemeClr val="bg1"/>
                </a:solidFill>
              </a:defRPr>
            </a:lvl5pPr>
          </a:lstStyle>
          <a:p>
            <a:pPr lvl="0"/>
            <a:r>
              <a:rPr lang="en-GB"/>
              <a:t>Click to edit </a:t>
            </a:r>
            <a:br>
              <a:rPr lang="en-GB"/>
            </a:br>
            <a:r>
              <a:rPr lang="en-GB"/>
              <a:t>Master </a:t>
            </a:r>
          </a:p>
          <a:p>
            <a:pPr lvl="0"/>
            <a:r>
              <a:rPr lang="en-GB"/>
              <a:t>Next level</a:t>
            </a:r>
            <a:br>
              <a:rPr lang="en-GB"/>
            </a:br>
            <a:r>
              <a:rPr lang="en-GB"/>
              <a:t>here</a:t>
            </a:r>
          </a:p>
          <a:p>
            <a:pPr lvl="0"/>
            <a:r>
              <a:rPr lang="en-GB"/>
              <a:t>Click to edit </a:t>
            </a:r>
            <a:br>
              <a:rPr lang="en-GB"/>
            </a:br>
            <a:r>
              <a:rPr lang="en-GB"/>
              <a:t>Master </a:t>
            </a:r>
          </a:p>
          <a:p>
            <a:pPr lvl="0"/>
            <a:r>
              <a:rPr lang="en-GB"/>
              <a:t>Next level</a:t>
            </a:r>
            <a:br>
              <a:rPr lang="en-GB"/>
            </a:br>
            <a:r>
              <a:rPr lang="en-GB"/>
              <a:t>here</a:t>
            </a:r>
          </a:p>
        </p:txBody>
      </p:sp>
      <p:sp>
        <p:nvSpPr>
          <p:cNvPr id="44" name="Rectangle 43">
            <a:extLst>
              <a:ext uri="{FF2B5EF4-FFF2-40B4-BE49-F238E27FC236}">
                <a16:creationId xmlns:a16="http://schemas.microsoft.com/office/drawing/2014/main" id="{07434F5D-6A9D-7B41-9DF1-2DF27D6F49BB}"/>
              </a:ext>
            </a:extLst>
          </p:cNvPr>
          <p:cNvSpPr/>
          <p:nvPr userDrawn="1"/>
        </p:nvSpPr>
        <p:spPr>
          <a:xfrm>
            <a:off x="4056335" y="5287311"/>
            <a:ext cx="2650210" cy="8875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2" name="Straight Connector 21">
            <a:extLst>
              <a:ext uri="{FF2B5EF4-FFF2-40B4-BE49-F238E27FC236}">
                <a16:creationId xmlns:a16="http://schemas.microsoft.com/office/drawing/2014/main" id="{4B75D617-03FD-494E-9276-CB8C06789BCB}"/>
              </a:ext>
            </a:extLst>
          </p:cNvPr>
          <p:cNvCxnSpPr/>
          <p:nvPr userDrawn="1"/>
        </p:nvCxnSpPr>
        <p:spPr>
          <a:xfrm>
            <a:off x="759587" y="1077635"/>
            <a:ext cx="331511"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5" name="Content Placeholder 2">
            <a:extLst>
              <a:ext uri="{FF2B5EF4-FFF2-40B4-BE49-F238E27FC236}">
                <a16:creationId xmlns:a16="http://schemas.microsoft.com/office/drawing/2014/main" id="{67520D3A-F2E0-064F-A4BD-D4E8A224B08C}"/>
              </a:ext>
            </a:extLst>
          </p:cNvPr>
          <p:cNvSpPr>
            <a:spLocks noGrp="1"/>
          </p:cNvSpPr>
          <p:nvPr>
            <p:ph sz="quarter" idx="59"/>
          </p:nvPr>
        </p:nvSpPr>
        <p:spPr>
          <a:xfrm>
            <a:off x="7378801" y="3131963"/>
            <a:ext cx="4813200" cy="284400"/>
          </a:xfrm>
          <a:noFill/>
          <a:ln>
            <a:noFill/>
          </a:ln>
        </p:spPr>
        <p:txBody>
          <a:bodyPr anchor="ctr">
            <a:noAutofit/>
          </a:bodyPr>
          <a:lstStyle>
            <a:lvl1pPr marL="0" indent="0">
              <a:buNone/>
              <a:defRPr sz="900">
                <a:solidFill>
                  <a:schemeClr val="bg1"/>
                </a:solidFill>
                <a:latin typeface="+mn-lt"/>
                <a:cs typeface="Arial" panose="020B0604020202020204" pitchFamily="34" charset="0"/>
              </a:defRPr>
            </a:lvl1pPr>
          </a:lstStyle>
          <a:p>
            <a:pPr lvl="0"/>
            <a:r>
              <a:rPr lang="en-GB"/>
              <a:t>Click to edit Master text styles</a:t>
            </a:r>
          </a:p>
        </p:txBody>
      </p:sp>
      <p:sp>
        <p:nvSpPr>
          <p:cNvPr id="26" name="Content Placeholder 2">
            <a:extLst>
              <a:ext uri="{FF2B5EF4-FFF2-40B4-BE49-F238E27FC236}">
                <a16:creationId xmlns:a16="http://schemas.microsoft.com/office/drawing/2014/main" id="{E0CE5ABD-A399-6146-BFBA-0A37A27726C2}"/>
              </a:ext>
            </a:extLst>
          </p:cNvPr>
          <p:cNvSpPr>
            <a:spLocks noGrp="1"/>
          </p:cNvSpPr>
          <p:nvPr>
            <p:ph sz="quarter" idx="60"/>
          </p:nvPr>
        </p:nvSpPr>
        <p:spPr>
          <a:xfrm>
            <a:off x="7378801" y="5156808"/>
            <a:ext cx="4813200" cy="284400"/>
          </a:xfrm>
          <a:noFill/>
          <a:ln>
            <a:noFill/>
          </a:ln>
        </p:spPr>
        <p:txBody>
          <a:bodyPr anchor="ctr">
            <a:noAutofit/>
          </a:bodyPr>
          <a:lstStyle>
            <a:lvl1pPr marL="0" indent="0">
              <a:buNone/>
              <a:defRPr sz="900">
                <a:solidFill>
                  <a:schemeClr val="bg1"/>
                </a:solidFill>
                <a:latin typeface="+mn-lt"/>
                <a:cs typeface="Arial" panose="020B0604020202020204" pitchFamily="34" charset="0"/>
              </a:defRPr>
            </a:lvl1pPr>
          </a:lstStyle>
          <a:p>
            <a:pPr lvl="0"/>
            <a:r>
              <a:rPr lang="en-GB"/>
              <a:t>Click to edit Master text styles</a:t>
            </a:r>
          </a:p>
        </p:txBody>
      </p:sp>
      <p:sp>
        <p:nvSpPr>
          <p:cNvPr id="4" name="Chart Placeholder 3">
            <a:extLst>
              <a:ext uri="{FF2B5EF4-FFF2-40B4-BE49-F238E27FC236}">
                <a16:creationId xmlns:a16="http://schemas.microsoft.com/office/drawing/2014/main" id="{133DCD54-C688-EE40-9075-E74EB9B29606}"/>
              </a:ext>
            </a:extLst>
          </p:cNvPr>
          <p:cNvSpPr>
            <a:spLocks noGrp="1"/>
          </p:cNvSpPr>
          <p:nvPr>
            <p:ph type="chart" sz="quarter" idx="61"/>
          </p:nvPr>
        </p:nvSpPr>
        <p:spPr>
          <a:xfrm>
            <a:off x="7370332" y="5478992"/>
            <a:ext cx="4821667" cy="1379006"/>
          </a:xfrm>
          <a:ln>
            <a:solidFill>
              <a:schemeClr val="tx2"/>
            </a:solidFill>
          </a:ln>
        </p:spPr>
        <p:txBody>
          <a:bodyPr/>
          <a:lstStyle>
            <a:lvl1pPr marL="0" indent="0">
              <a:buNone/>
              <a:defRPr/>
            </a:lvl1pPr>
          </a:lstStyle>
          <a:p>
            <a:endParaRPr lang="en-GB"/>
          </a:p>
        </p:txBody>
      </p:sp>
    </p:spTree>
    <p:extLst>
      <p:ext uri="{BB962C8B-B14F-4D97-AF65-F5344CB8AC3E}">
        <p14:creationId xmlns:p14="http://schemas.microsoft.com/office/powerpoint/2010/main" val="1802638697"/>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Meetings &amp; events case study 3box">
    <p:spTree>
      <p:nvGrpSpPr>
        <p:cNvPr id="1" name=""/>
        <p:cNvGrpSpPr/>
        <p:nvPr/>
      </p:nvGrpSpPr>
      <p:grpSpPr>
        <a:xfrm>
          <a:off x="0" y="0"/>
          <a:ext cx="0" cy="0"/>
          <a:chOff x="0" y="0"/>
          <a:chExt cx="0" cy="0"/>
        </a:xfrm>
      </p:grpSpPr>
      <p:sp>
        <p:nvSpPr>
          <p:cNvPr id="28" name="Text Placeholder 43">
            <a:extLst>
              <a:ext uri="{FF2B5EF4-FFF2-40B4-BE49-F238E27FC236}">
                <a16:creationId xmlns:a16="http://schemas.microsoft.com/office/drawing/2014/main" id="{0B1F76BC-1ABC-6247-8DAB-F81933FA4A59}"/>
              </a:ext>
            </a:extLst>
          </p:cNvPr>
          <p:cNvSpPr>
            <a:spLocks noGrp="1"/>
          </p:cNvSpPr>
          <p:nvPr>
            <p:ph type="body" sz="quarter" idx="52" hasCustomPrompt="1"/>
          </p:nvPr>
        </p:nvSpPr>
        <p:spPr>
          <a:xfrm>
            <a:off x="5160034" y="4261002"/>
            <a:ext cx="1660764" cy="1820619"/>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 TEXT</a:t>
            </a:r>
          </a:p>
        </p:txBody>
      </p:sp>
      <p:sp>
        <p:nvSpPr>
          <p:cNvPr id="21" name="Text Placeholder 43">
            <a:extLst>
              <a:ext uri="{FF2B5EF4-FFF2-40B4-BE49-F238E27FC236}">
                <a16:creationId xmlns:a16="http://schemas.microsoft.com/office/drawing/2014/main" id="{67A4E2E5-065F-B745-A1E8-2DB2E4A8278C}"/>
              </a:ext>
            </a:extLst>
          </p:cNvPr>
          <p:cNvSpPr>
            <a:spLocks noGrp="1"/>
          </p:cNvSpPr>
          <p:nvPr>
            <p:ph type="body" sz="quarter" idx="47" hasCustomPrompt="1"/>
          </p:nvPr>
        </p:nvSpPr>
        <p:spPr>
          <a:xfrm>
            <a:off x="677394" y="4256453"/>
            <a:ext cx="1660761" cy="1820621"/>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a:t>
            </a:r>
          </a:p>
        </p:txBody>
      </p:sp>
      <p:sp>
        <p:nvSpPr>
          <p:cNvPr id="19" name="Text Placeholder 43">
            <a:extLst>
              <a:ext uri="{FF2B5EF4-FFF2-40B4-BE49-F238E27FC236}">
                <a16:creationId xmlns:a16="http://schemas.microsoft.com/office/drawing/2014/main" id="{81C14BD0-5A55-FC4B-A363-6750FA294447}"/>
              </a:ext>
            </a:extLst>
          </p:cNvPr>
          <p:cNvSpPr>
            <a:spLocks noGrp="1"/>
          </p:cNvSpPr>
          <p:nvPr>
            <p:ph type="body" sz="quarter" idx="50" hasCustomPrompt="1"/>
          </p:nvPr>
        </p:nvSpPr>
        <p:spPr>
          <a:xfrm>
            <a:off x="2527041" y="4256454"/>
            <a:ext cx="2444107" cy="1820620"/>
          </a:xfrm>
          <a:solidFill>
            <a:schemeClr val="accent1"/>
          </a:solidFill>
          <a:ln>
            <a:noFill/>
          </a:ln>
        </p:spPr>
        <p:txBody>
          <a:bodyPr lIns="90000" tIns="90000" rIns="90000" bIns="90000" anchor="t" anchorCtr="0">
            <a:noAutofit/>
          </a:bodyPr>
          <a:lstStyle>
            <a:lvl1pPr marL="0" indent="0" algn="ctr">
              <a:buNone/>
              <a:defRPr sz="1100" cap="all" spc="100" baseline="0">
                <a:latin typeface="+mj-lt"/>
              </a:defRPr>
            </a:lvl1pPr>
            <a:lvl2pPr algn="ctr">
              <a:defRPr/>
            </a:lvl2pPr>
            <a:lvl3pPr algn="ctr">
              <a:defRPr/>
            </a:lvl3pPr>
            <a:lvl4pPr algn="ctr">
              <a:defRPr/>
            </a:lvl4pPr>
            <a:lvl5pPr algn="ctr">
              <a:defRPr/>
            </a:lvl5pPr>
          </a:lstStyle>
          <a:p>
            <a:pPr lvl="0"/>
            <a:r>
              <a:rPr lang="en-US"/>
              <a:t>CLICK TO EDIT TEXT</a:t>
            </a:r>
          </a:p>
        </p:txBody>
      </p:sp>
      <p:sp>
        <p:nvSpPr>
          <p:cNvPr id="3" name="Text Placeholder 2">
            <a:extLst>
              <a:ext uri="{FF2B5EF4-FFF2-40B4-BE49-F238E27FC236}">
                <a16:creationId xmlns:a16="http://schemas.microsoft.com/office/drawing/2014/main" id="{7E05750F-D6D6-8340-BFB4-0F17F110CB04}"/>
              </a:ext>
            </a:extLst>
          </p:cNvPr>
          <p:cNvSpPr>
            <a:spLocks noGrp="1"/>
          </p:cNvSpPr>
          <p:nvPr>
            <p:ph type="body" sz="quarter" idx="54"/>
          </p:nvPr>
        </p:nvSpPr>
        <p:spPr>
          <a:xfrm>
            <a:off x="656128" y="1453115"/>
            <a:ext cx="6144046" cy="2604337"/>
          </a:xfrm>
        </p:spPr>
        <p:txBody>
          <a:bodyPr lIns="90000" tIns="46800" rIns="90000" bIns="46800">
            <a:normAutofit/>
          </a:bodyPr>
          <a:lstStyle>
            <a:lvl1pPr marL="0" marR="0" indent="0" algn="l" defTabSz="457178" rtl="0" eaLnBrk="1" fontAlgn="auto" latinLnBrk="0" hangingPunct="1">
              <a:lnSpc>
                <a:spcPct val="130000"/>
              </a:lnSpc>
              <a:spcBef>
                <a:spcPct val="0"/>
              </a:spcBef>
              <a:spcAft>
                <a:spcPct val="0"/>
              </a:spcAft>
              <a:buClrTx/>
              <a:buSzTx/>
              <a:buFont typeface="Arial" panose="020B0604020202020204" pitchFamily="34" charset="0"/>
              <a:buNone/>
              <a:tabLst>
                <a:tab pos="479988" algn="l"/>
              </a:tabLst>
              <a:defRPr sz="1400"/>
            </a:lvl1pPr>
            <a:lvl2pPr marL="241294" indent="0">
              <a:lnSpc>
                <a:spcPct val="130000"/>
              </a:lnSpc>
              <a:spcAft>
                <a:spcPct val="0"/>
              </a:spcAft>
              <a:buNone/>
              <a:defRPr sz="1100"/>
            </a:lvl2pPr>
            <a:lvl3pPr marL="478355" indent="0">
              <a:lnSpc>
                <a:spcPct val="130000"/>
              </a:lnSpc>
              <a:spcAft>
                <a:spcPct val="0"/>
              </a:spcAft>
              <a:buNone/>
              <a:defRPr sz="1100"/>
            </a:lvl3pPr>
            <a:lvl4pPr marL="0" indent="0">
              <a:lnSpc>
                <a:spcPct val="130000"/>
              </a:lnSpc>
              <a:spcAft>
                <a:spcPct val="0"/>
              </a:spcAft>
              <a:buNone/>
              <a:defRPr sz="1100"/>
            </a:lvl4pPr>
            <a:lvl5pPr marL="0" indent="0">
              <a:lnSpc>
                <a:spcPct val="130000"/>
              </a:lnSpc>
              <a:spcAft>
                <a:spcPct val="0"/>
              </a:spcAft>
              <a:buNone/>
              <a:defRPr sz="1100"/>
            </a:lvl5pPr>
          </a:lstStyle>
          <a:p>
            <a:pPr lvl="0"/>
            <a:r>
              <a:rPr lang="en-GB"/>
              <a:t>Click to edit Master text styles</a:t>
            </a:r>
          </a:p>
          <a:p>
            <a:pPr lvl="0"/>
            <a:r>
              <a:rPr lang="en-GB"/>
              <a:t>Paragraphs to go here</a:t>
            </a:r>
          </a:p>
        </p:txBody>
      </p:sp>
      <p:sp>
        <p:nvSpPr>
          <p:cNvPr id="36" name="Picture Placeholder 2"/>
          <p:cNvSpPr>
            <a:spLocks noGrp="1"/>
          </p:cNvSpPr>
          <p:nvPr>
            <p:ph type="pic" sz="quarter" idx="25"/>
          </p:nvPr>
        </p:nvSpPr>
        <p:spPr>
          <a:xfrm>
            <a:off x="7378800" y="0"/>
            <a:ext cx="4813200" cy="3416363"/>
          </a:xfrm>
        </p:spPr>
        <p:txBody>
          <a:bodyPr/>
          <a:lstStyle/>
          <a:p>
            <a:endParaRPr lang="en-US"/>
          </a:p>
        </p:txBody>
      </p:sp>
      <p:sp>
        <p:nvSpPr>
          <p:cNvPr id="12" name="Picture Placeholder 2">
            <a:extLst>
              <a:ext uri="{FF2B5EF4-FFF2-40B4-BE49-F238E27FC236}">
                <a16:creationId xmlns:a16="http://schemas.microsoft.com/office/drawing/2014/main" id="{7C776332-795C-5F42-873D-97E108A75B90}"/>
              </a:ext>
            </a:extLst>
          </p:cNvPr>
          <p:cNvSpPr>
            <a:spLocks noGrp="1"/>
          </p:cNvSpPr>
          <p:nvPr>
            <p:ph type="pic" sz="quarter" idx="53"/>
          </p:nvPr>
        </p:nvSpPr>
        <p:spPr>
          <a:xfrm>
            <a:off x="7378800" y="3437629"/>
            <a:ext cx="4813200" cy="3420371"/>
          </a:xfrm>
        </p:spPr>
        <p:txBody>
          <a:bodyPr/>
          <a:lstStyle/>
          <a:p>
            <a:endParaRPr lang="en-US"/>
          </a:p>
        </p:txBody>
      </p:sp>
      <p:cxnSp>
        <p:nvCxnSpPr>
          <p:cNvPr id="13" name="Straight Connector 12">
            <a:extLst>
              <a:ext uri="{FF2B5EF4-FFF2-40B4-BE49-F238E27FC236}">
                <a16:creationId xmlns:a16="http://schemas.microsoft.com/office/drawing/2014/main" id="{C4771056-4728-1D4B-84AE-B4365C3F65FC}"/>
              </a:ext>
            </a:extLst>
          </p:cNvPr>
          <p:cNvCxnSpPr/>
          <p:nvPr userDrawn="1"/>
        </p:nvCxnSpPr>
        <p:spPr>
          <a:xfrm>
            <a:off x="677680" y="6134455"/>
            <a:ext cx="1660761"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78B0D59-A1B8-AE4E-A104-E74F62F1E0C9}"/>
              </a:ext>
            </a:extLst>
          </p:cNvPr>
          <p:cNvCxnSpPr/>
          <p:nvPr userDrawn="1"/>
        </p:nvCxnSpPr>
        <p:spPr>
          <a:xfrm>
            <a:off x="5160034" y="6134455"/>
            <a:ext cx="1660764"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125B777-CB57-0B44-A458-C4D13AAE6D2B}"/>
              </a:ext>
            </a:extLst>
          </p:cNvPr>
          <p:cNvCxnSpPr/>
          <p:nvPr userDrawn="1"/>
        </p:nvCxnSpPr>
        <p:spPr>
          <a:xfrm>
            <a:off x="677393" y="4199339"/>
            <a:ext cx="1660761"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F41349F-ED2E-D848-BEF7-58C1C0F5289B}"/>
              </a:ext>
            </a:extLst>
          </p:cNvPr>
          <p:cNvCxnSpPr/>
          <p:nvPr userDrawn="1"/>
        </p:nvCxnSpPr>
        <p:spPr>
          <a:xfrm>
            <a:off x="5160034" y="4203887"/>
            <a:ext cx="1660764" cy="0"/>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hasCustomPrompt="1"/>
          </p:nvPr>
        </p:nvSpPr>
        <p:spPr>
          <a:xfrm>
            <a:off x="656127" y="350806"/>
            <a:ext cx="6350727" cy="844429"/>
          </a:xfrm>
        </p:spPr>
        <p:txBody>
          <a:bodyPr tIns="46800" bIns="46800" anchor="b"/>
          <a:lstStyle>
            <a:lvl1pPr algn="l">
              <a:lnSpc>
                <a:spcPct val="90000"/>
              </a:lnSpc>
              <a:defRPr sz="2000"/>
            </a:lvl1pPr>
          </a:lstStyle>
          <a:p>
            <a:r>
              <a:rPr lang="en-US"/>
              <a:t>Click to edit Master title style</a:t>
            </a:r>
            <a:br>
              <a:rPr lang="en-US"/>
            </a:br>
            <a:r>
              <a:rPr lang="en-US"/>
              <a:t>2 lines if needed</a:t>
            </a:r>
          </a:p>
        </p:txBody>
      </p:sp>
      <p:sp>
        <p:nvSpPr>
          <p:cNvPr id="34" name="Text Placeholder 31">
            <a:extLst>
              <a:ext uri="{FF2B5EF4-FFF2-40B4-BE49-F238E27FC236}">
                <a16:creationId xmlns:a16="http://schemas.microsoft.com/office/drawing/2014/main" id="{02821CC2-DF6A-E641-9175-CF2588C2C767}"/>
              </a:ext>
            </a:extLst>
          </p:cNvPr>
          <p:cNvSpPr>
            <a:spLocks noGrp="1"/>
          </p:cNvSpPr>
          <p:nvPr>
            <p:ph type="body" sz="quarter" idx="56" hasCustomPrompt="1"/>
          </p:nvPr>
        </p:nvSpPr>
        <p:spPr>
          <a:xfrm>
            <a:off x="677393" y="4632260"/>
            <a:ext cx="1660761" cy="1285176"/>
          </a:xfrm>
        </p:spPr>
        <p:txBody>
          <a:bodyPr lIns="46800" tIns="0" rIns="46800" bIns="0" numCol="1" spcCol="72000">
            <a:noAutofit/>
          </a:bodyPr>
          <a:lstStyle>
            <a:lvl1pPr marL="0" indent="0" algn="ctr">
              <a:lnSpc>
                <a:spcPct val="100000"/>
              </a:lnSpc>
              <a:spcBef>
                <a:spcPct val="0"/>
              </a:spcBef>
              <a:spcAft>
                <a:spcPts val="1400"/>
              </a:spcAft>
              <a:buNone/>
              <a:defRPr sz="900" b="0">
                <a:solidFill>
                  <a:schemeClr val="tx1"/>
                </a:solidFill>
              </a:defRPr>
            </a:lvl1pPr>
            <a:lvl2pPr marL="241294" indent="0" algn="ctr">
              <a:buNone/>
              <a:defRPr sz="900">
                <a:solidFill>
                  <a:schemeClr val="bg1"/>
                </a:solidFill>
              </a:defRPr>
            </a:lvl2pPr>
            <a:lvl3pPr marL="478355" indent="0" algn="ctr">
              <a:buNone/>
              <a:defRPr sz="900">
                <a:solidFill>
                  <a:schemeClr val="bg1"/>
                </a:solidFill>
              </a:defRPr>
            </a:lvl3pPr>
            <a:lvl4pPr marL="0" indent="0" algn="ctr">
              <a:buNone/>
              <a:defRPr sz="900">
                <a:solidFill>
                  <a:schemeClr val="bg1"/>
                </a:solidFill>
              </a:defRPr>
            </a:lvl4pPr>
            <a:lvl5pPr marL="0" indent="0" algn="ctr">
              <a:buNone/>
              <a:defRPr sz="900">
                <a:solidFill>
                  <a:schemeClr val="bg1"/>
                </a:solidFill>
              </a:defRPr>
            </a:lvl5pPr>
          </a:lstStyle>
          <a:p>
            <a:pPr lvl="0"/>
            <a:r>
              <a:rPr lang="en-GB"/>
              <a:t>Click to edit </a:t>
            </a:r>
            <a:br>
              <a:rPr lang="en-GB"/>
            </a:br>
            <a:r>
              <a:rPr lang="en-GB"/>
              <a:t>Master </a:t>
            </a:r>
          </a:p>
          <a:p>
            <a:pPr lvl="0"/>
            <a:r>
              <a:rPr lang="en-GB"/>
              <a:t>Next level</a:t>
            </a:r>
            <a:br>
              <a:rPr lang="en-GB"/>
            </a:br>
            <a:r>
              <a:rPr lang="en-GB"/>
              <a:t>here</a:t>
            </a:r>
          </a:p>
          <a:p>
            <a:pPr lvl="0"/>
            <a:r>
              <a:rPr lang="en-GB"/>
              <a:t>Click to edit </a:t>
            </a:r>
            <a:br>
              <a:rPr lang="en-GB"/>
            </a:br>
            <a:r>
              <a:rPr lang="en-GB"/>
              <a:t>Master</a:t>
            </a:r>
          </a:p>
        </p:txBody>
      </p:sp>
      <p:sp>
        <p:nvSpPr>
          <p:cNvPr id="37" name="Text Placeholder 31">
            <a:extLst>
              <a:ext uri="{FF2B5EF4-FFF2-40B4-BE49-F238E27FC236}">
                <a16:creationId xmlns:a16="http://schemas.microsoft.com/office/drawing/2014/main" id="{3DA56EF2-CB19-BD4D-A15D-D3ECAE742490}"/>
              </a:ext>
            </a:extLst>
          </p:cNvPr>
          <p:cNvSpPr>
            <a:spLocks noGrp="1"/>
          </p:cNvSpPr>
          <p:nvPr>
            <p:ph type="body" sz="quarter" idx="58" hasCustomPrompt="1"/>
          </p:nvPr>
        </p:nvSpPr>
        <p:spPr>
          <a:xfrm>
            <a:off x="5160034" y="4828935"/>
            <a:ext cx="1660764" cy="1076066"/>
          </a:xfrm>
        </p:spPr>
        <p:txBody>
          <a:bodyPr lIns="46800" tIns="0" rIns="46800" bIns="0" numCol="1" spcCol="72000">
            <a:noAutofit/>
          </a:bodyPr>
          <a:lstStyle>
            <a:lvl1pPr marL="0" indent="0" algn="ctr">
              <a:lnSpc>
                <a:spcPct val="100000"/>
              </a:lnSpc>
              <a:spcBef>
                <a:spcPct val="0"/>
              </a:spcBef>
              <a:spcAft>
                <a:spcPts val="1400"/>
              </a:spcAft>
              <a:buNone/>
              <a:defRPr sz="900" b="0">
                <a:solidFill>
                  <a:schemeClr val="tx1"/>
                </a:solidFill>
              </a:defRPr>
            </a:lvl1pPr>
            <a:lvl2pPr marL="241294" indent="0" algn="ctr">
              <a:buNone/>
              <a:defRPr sz="900">
                <a:solidFill>
                  <a:schemeClr val="bg1"/>
                </a:solidFill>
              </a:defRPr>
            </a:lvl2pPr>
            <a:lvl3pPr marL="478355" indent="0" algn="ctr">
              <a:buNone/>
              <a:defRPr sz="900">
                <a:solidFill>
                  <a:schemeClr val="bg1"/>
                </a:solidFill>
              </a:defRPr>
            </a:lvl3pPr>
            <a:lvl4pPr marL="0" indent="0" algn="ctr">
              <a:buNone/>
              <a:defRPr sz="900">
                <a:solidFill>
                  <a:schemeClr val="bg1"/>
                </a:solidFill>
              </a:defRPr>
            </a:lvl4pPr>
            <a:lvl5pPr marL="0" indent="0" algn="ctr">
              <a:buNone/>
              <a:defRPr sz="900">
                <a:solidFill>
                  <a:schemeClr val="bg1"/>
                </a:solidFill>
              </a:defRPr>
            </a:lvl5pPr>
          </a:lstStyle>
          <a:p>
            <a:pPr lvl="0"/>
            <a:r>
              <a:rPr lang="en-GB"/>
              <a:t>Click to edit </a:t>
            </a:r>
            <a:br>
              <a:rPr lang="en-GB"/>
            </a:br>
            <a:r>
              <a:rPr lang="en-GB"/>
              <a:t>Master </a:t>
            </a:r>
          </a:p>
          <a:p>
            <a:pPr lvl="0"/>
            <a:r>
              <a:rPr lang="en-GB"/>
              <a:t>Next level</a:t>
            </a:r>
            <a:br>
              <a:rPr lang="en-GB"/>
            </a:br>
            <a:r>
              <a:rPr lang="en-GB"/>
              <a:t>here</a:t>
            </a:r>
          </a:p>
        </p:txBody>
      </p:sp>
      <p:cxnSp>
        <p:nvCxnSpPr>
          <p:cNvPr id="14" name="Straight Connector 13">
            <a:extLst>
              <a:ext uri="{FF2B5EF4-FFF2-40B4-BE49-F238E27FC236}">
                <a16:creationId xmlns:a16="http://schemas.microsoft.com/office/drawing/2014/main" id="{C9F6E0A9-42A7-C945-A013-CC7B046BE8FB}"/>
              </a:ext>
            </a:extLst>
          </p:cNvPr>
          <p:cNvCxnSpPr/>
          <p:nvPr userDrawn="1"/>
        </p:nvCxnSpPr>
        <p:spPr>
          <a:xfrm>
            <a:off x="2527041" y="4199339"/>
            <a:ext cx="2444107"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DDBEC8F6-6336-FC4E-B388-86BB09233A45}"/>
              </a:ext>
            </a:extLst>
          </p:cNvPr>
          <p:cNvCxnSpPr/>
          <p:nvPr userDrawn="1"/>
        </p:nvCxnSpPr>
        <p:spPr>
          <a:xfrm>
            <a:off x="2527041" y="6134455"/>
            <a:ext cx="2444107" cy="0"/>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C585FE8D-E157-014D-8B6A-26B0C515CF2D}"/>
              </a:ext>
            </a:extLst>
          </p:cNvPr>
          <p:cNvCxnSpPr/>
          <p:nvPr userDrawn="1"/>
        </p:nvCxnSpPr>
        <p:spPr>
          <a:xfrm>
            <a:off x="759587" y="1308452"/>
            <a:ext cx="331511" cy="0"/>
          </a:xfrm>
          <a:prstGeom prst="line">
            <a:avLst/>
          </a:prstGeom>
          <a:ln w="254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0" name="Content Placeholder 2">
            <a:extLst>
              <a:ext uri="{FF2B5EF4-FFF2-40B4-BE49-F238E27FC236}">
                <a16:creationId xmlns:a16="http://schemas.microsoft.com/office/drawing/2014/main" id="{2B2C49FE-9519-8C48-AF3E-DB4A9A28A4F0}"/>
              </a:ext>
            </a:extLst>
          </p:cNvPr>
          <p:cNvSpPr>
            <a:spLocks noGrp="1"/>
          </p:cNvSpPr>
          <p:nvPr>
            <p:ph sz="quarter" idx="59"/>
          </p:nvPr>
        </p:nvSpPr>
        <p:spPr>
          <a:xfrm>
            <a:off x="7378801" y="3131963"/>
            <a:ext cx="4813200" cy="284400"/>
          </a:xfrm>
          <a:noFill/>
          <a:ln>
            <a:noFill/>
          </a:ln>
        </p:spPr>
        <p:txBody>
          <a:bodyPr anchor="ctr">
            <a:noAutofit/>
          </a:bodyPr>
          <a:lstStyle>
            <a:lvl1pPr marL="0" indent="0">
              <a:buNone/>
              <a:defRPr sz="900">
                <a:solidFill>
                  <a:schemeClr val="bg1"/>
                </a:solidFill>
                <a:latin typeface="+mn-lt"/>
                <a:cs typeface="Arial" panose="020B0604020202020204" pitchFamily="34" charset="0"/>
              </a:defRPr>
            </a:lvl1pPr>
          </a:lstStyle>
          <a:p>
            <a:pPr lvl="0"/>
            <a:r>
              <a:rPr lang="en-GB"/>
              <a:t>Click to edit Master text styles</a:t>
            </a:r>
          </a:p>
        </p:txBody>
      </p:sp>
      <p:sp>
        <p:nvSpPr>
          <p:cNvPr id="22" name="Content Placeholder 2">
            <a:extLst>
              <a:ext uri="{FF2B5EF4-FFF2-40B4-BE49-F238E27FC236}">
                <a16:creationId xmlns:a16="http://schemas.microsoft.com/office/drawing/2014/main" id="{6B4093E9-43FA-BF42-88D7-360D6939047C}"/>
              </a:ext>
            </a:extLst>
          </p:cNvPr>
          <p:cNvSpPr>
            <a:spLocks noGrp="1"/>
          </p:cNvSpPr>
          <p:nvPr>
            <p:ph sz="quarter" idx="60"/>
          </p:nvPr>
        </p:nvSpPr>
        <p:spPr>
          <a:xfrm>
            <a:off x="7378801" y="6573600"/>
            <a:ext cx="4813200" cy="284400"/>
          </a:xfrm>
          <a:noFill/>
          <a:ln>
            <a:noFill/>
          </a:ln>
        </p:spPr>
        <p:txBody>
          <a:bodyPr anchor="ctr">
            <a:noAutofit/>
          </a:bodyPr>
          <a:lstStyle>
            <a:lvl1pPr marL="0" indent="0">
              <a:buNone/>
              <a:defRPr sz="900">
                <a:solidFill>
                  <a:schemeClr val="bg1"/>
                </a:solidFill>
                <a:latin typeface="+mn-lt"/>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41866781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hapter divider slide 1 pink">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26DD5C-6F40-824A-A613-18D590AA59D8}"/>
              </a:ext>
            </a:extLst>
          </p:cNvPr>
          <p:cNvSpPr>
            <a:spLocks noGrp="1"/>
          </p:cNvSpPr>
          <p:nvPr>
            <p:ph type="pic" sz="quarter" idx="13"/>
          </p:nvPr>
        </p:nvSpPr>
        <p:spPr>
          <a:xfrm>
            <a:off x="6102350" y="0"/>
            <a:ext cx="6089650" cy="6858000"/>
          </a:xfrm>
          <a:solidFill>
            <a:schemeClr val="tx2"/>
          </a:solidFill>
        </p:spPr>
        <p:txBody>
          <a:bodyPr/>
          <a:lstStyle/>
          <a:p>
            <a:endParaRPr lang="en-GB"/>
          </a:p>
        </p:txBody>
      </p:sp>
      <p:sp>
        <p:nvSpPr>
          <p:cNvPr id="9" name="Title 1">
            <a:extLst>
              <a:ext uri="{FF2B5EF4-FFF2-40B4-BE49-F238E27FC236}">
                <a16:creationId xmlns:a16="http://schemas.microsoft.com/office/drawing/2014/main" id="{E2DAC607-A9B1-4D46-9918-B8A7EA3E898A}"/>
              </a:ext>
            </a:extLst>
          </p:cNvPr>
          <p:cNvSpPr>
            <a:spLocks noGrp="1"/>
          </p:cNvSpPr>
          <p:nvPr>
            <p:ph type="title" hasCustomPrompt="1"/>
          </p:nvPr>
        </p:nvSpPr>
        <p:spPr>
          <a:xfrm>
            <a:off x="856061" y="2716200"/>
            <a:ext cx="4668057" cy="712800"/>
          </a:xfrm>
        </p:spPr>
        <p:txBody>
          <a:bodyPr anchor="b">
            <a:noAutofit/>
          </a:bodyPr>
          <a:lstStyle>
            <a:lvl1pPr>
              <a:defRPr sz="2200" cap="all" spc="300" baseline="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11F2847B-E2D9-AD4C-9AAE-03CF860B08DA}"/>
              </a:ext>
            </a:extLst>
          </p:cNvPr>
          <p:cNvCxnSpPr/>
          <p:nvPr userDrawn="1"/>
        </p:nvCxnSpPr>
        <p:spPr>
          <a:xfrm>
            <a:off x="3024334" y="3564636"/>
            <a:ext cx="331511" cy="0"/>
          </a:xfrm>
          <a:prstGeom prst="line">
            <a:avLst/>
          </a:prstGeom>
          <a:ln w="25400">
            <a:solidFill>
              <a:schemeClr val="accent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86D4E131-9284-CD4A-A48B-3C8F80BB85DB}"/>
              </a:ext>
            </a:extLst>
          </p:cNvPr>
          <p:cNvSpPr>
            <a:spLocks noGrp="1"/>
          </p:cNvSpPr>
          <p:nvPr>
            <p:ph sz="quarter" idx="25"/>
          </p:nvPr>
        </p:nvSpPr>
        <p:spPr>
          <a:xfrm>
            <a:off x="6102000" y="6465600"/>
            <a:ext cx="6089651" cy="284400"/>
          </a:xfrm>
          <a:noFill/>
          <a:ln>
            <a:noFill/>
          </a:ln>
        </p:spPr>
        <p:txBody>
          <a:bodyPr anchor="ctr">
            <a:noAutofit/>
          </a:bodyPr>
          <a:lstStyle>
            <a:lvl1pPr marL="0" indent="0">
              <a:buNone/>
              <a:defRPr sz="900">
                <a:solidFill>
                  <a:schemeClr val="bg1"/>
                </a:solidFill>
                <a:latin typeface="+mn-lt"/>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1033531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hapter divider slide light grey">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26DD5C-6F40-824A-A613-18D590AA59D8}"/>
              </a:ext>
            </a:extLst>
          </p:cNvPr>
          <p:cNvSpPr>
            <a:spLocks noGrp="1"/>
          </p:cNvSpPr>
          <p:nvPr>
            <p:ph type="pic" sz="quarter" idx="13"/>
          </p:nvPr>
        </p:nvSpPr>
        <p:spPr>
          <a:xfrm>
            <a:off x="6102350" y="0"/>
            <a:ext cx="6089650" cy="6857996"/>
          </a:xfrm>
          <a:solidFill>
            <a:schemeClr val="bg2"/>
          </a:solidFill>
        </p:spPr>
        <p:txBody>
          <a:bodyPr/>
          <a:lstStyle/>
          <a:p>
            <a:endParaRPr lang="en-GB"/>
          </a:p>
        </p:txBody>
      </p:sp>
      <p:sp>
        <p:nvSpPr>
          <p:cNvPr id="9" name="Title 1">
            <a:extLst>
              <a:ext uri="{FF2B5EF4-FFF2-40B4-BE49-F238E27FC236}">
                <a16:creationId xmlns:a16="http://schemas.microsoft.com/office/drawing/2014/main" id="{E2DAC607-A9B1-4D46-9918-B8A7EA3E898A}"/>
              </a:ext>
            </a:extLst>
          </p:cNvPr>
          <p:cNvSpPr>
            <a:spLocks noGrp="1"/>
          </p:cNvSpPr>
          <p:nvPr>
            <p:ph type="title" hasCustomPrompt="1"/>
          </p:nvPr>
        </p:nvSpPr>
        <p:spPr>
          <a:xfrm>
            <a:off x="856061" y="2716200"/>
            <a:ext cx="4668057" cy="712800"/>
          </a:xfrm>
        </p:spPr>
        <p:txBody>
          <a:bodyPr anchor="b">
            <a:noAutofit/>
          </a:bodyPr>
          <a:lstStyle>
            <a:lvl1pPr>
              <a:defRPr sz="2200" cap="all" spc="300" baseline="0">
                <a:solidFill>
                  <a:schemeClr val="tx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11F2847B-E2D9-AD4C-9AAE-03CF860B08DA}"/>
              </a:ext>
            </a:extLst>
          </p:cNvPr>
          <p:cNvCxnSpPr/>
          <p:nvPr userDrawn="1"/>
        </p:nvCxnSpPr>
        <p:spPr>
          <a:xfrm>
            <a:off x="3024334" y="3564636"/>
            <a:ext cx="331511" cy="0"/>
          </a:xfrm>
          <a:prstGeom prst="line">
            <a:avLst/>
          </a:prstGeom>
          <a:ln w="254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86D4E131-9284-CD4A-A48B-3C8F80BB85DB}"/>
              </a:ext>
            </a:extLst>
          </p:cNvPr>
          <p:cNvSpPr>
            <a:spLocks noGrp="1"/>
          </p:cNvSpPr>
          <p:nvPr>
            <p:ph sz="quarter" idx="25"/>
          </p:nvPr>
        </p:nvSpPr>
        <p:spPr>
          <a:xfrm>
            <a:off x="6102000" y="6465600"/>
            <a:ext cx="6089651" cy="284400"/>
          </a:xfrm>
          <a:noFill/>
          <a:ln>
            <a:noFill/>
          </a:ln>
        </p:spPr>
        <p:txBody>
          <a:bodyPr anchor="ctr">
            <a:noAutofit/>
          </a:bodyPr>
          <a:lstStyle>
            <a:lvl1pPr marL="0" indent="0">
              <a:buNone/>
              <a:defRPr sz="900">
                <a:solidFill>
                  <a:schemeClr val="bg1"/>
                </a:solidFill>
                <a:latin typeface="+mn-lt"/>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82484417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hapter divider slide dark grey">
    <p:bg>
      <p:bgPr>
        <a:solidFill>
          <a:schemeClr val="tx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26DD5C-6F40-824A-A613-18D590AA59D8}"/>
              </a:ext>
            </a:extLst>
          </p:cNvPr>
          <p:cNvSpPr>
            <a:spLocks noGrp="1"/>
          </p:cNvSpPr>
          <p:nvPr>
            <p:ph type="pic" sz="quarter" idx="13"/>
          </p:nvPr>
        </p:nvSpPr>
        <p:spPr>
          <a:xfrm>
            <a:off x="6102350" y="0"/>
            <a:ext cx="6089650" cy="6857996"/>
          </a:xfrm>
          <a:solidFill>
            <a:schemeClr val="bg2"/>
          </a:solidFill>
        </p:spPr>
        <p:txBody>
          <a:bodyPr/>
          <a:lstStyle/>
          <a:p>
            <a:endParaRPr lang="en-GB"/>
          </a:p>
        </p:txBody>
      </p:sp>
      <p:sp>
        <p:nvSpPr>
          <p:cNvPr id="9" name="Title 1">
            <a:extLst>
              <a:ext uri="{FF2B5EF4-FFF2-40B4-BE49-F238E27FC236}">
                <a16:creationId xmlns:a16="http://schemas.microsoft.com/office/drawing/2014/main" id="{E2DAC607-A9B1-4D46-9918-B8A7EA3E898A}"/>
              </a:ext>
            </a:extLst>
          </p:cNvPr>
          <p:cNvSpPr>
            <a:spLocks noGrp="1"/>
          </p:cNvSpPr>
          <p:nvPr>
            <p:ph type="title" hasCustomPrompt="1"/>
          </p:nvPr>
        </p:nvSpPr>
        <p:spPr>
          <a:xfrm>
            <a:off x="856061" y="2716200"/>
            <a:ext cx="4668057" cy="712800"/>
          </a:xfrm>
        </p:spPr>
        <p:txBody>
          <a:bodyPr anchor="b">
            <a:noAutofit/>
          </a:bodyPr>
          <a:lstStyle>
            <a:lvl1pPr>
              <a:defRPr sz="2200" cap="all" spc="300" baseline="0">
                <a:solidFill>
                  <a:schemeClr val="bg1"/>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11F2847B-E2D9-AD4C-9AAE-03CF860B08DA}"/>
              </a:ext>
            </a:extLst>
          </p:cNvPr>
          <p:cNvCxnSpPr/>
          <p:nvPr userDrawn="1"/>
        </p:nvCxnSpPr>
        <p:spPr>
          <a:xfrm>
            <a:off x="3024334" y="3564636"/>
            <a:ext cx="331511" cy="0"/>
          </a:xfrm>
          <a:prstGeom prst="line">
            <a:avLst/>
          </a:prstGeom>
          <a:ln w="25400">
            <a:solidFill>
              <a:schemeClr val="tx1">
                <a:lumMod val="40000"/>
                <a:lumOff val="60000"/>
              </a:schemeClr>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a:extLst>
              <a:ext uri="{FF2B5EF4-FFF2-40B4-BE49-F238E27FC236}">
                <a16:creationId xmlns:a16="http://schemas.microsoft.com/office/drawing/2014/main" id="{86D4E131-9284-CD4A-A48B-3C8F80BB85DB}"/>
              </a:ext>
            </a:extLst>
          </p:cNvPr>
          <p:cNvSpPr>
            <a:spLocks noGrp="1"/>
          </p:cNvSpPr>
          <p:nvPr>
            <p:ph sz="quarter" idx="25"/>
          </p:nvPr>
        </p:nvSpPr>
        <p:spPr>
          <a:xfrm>
            <a:off x="6096001" y="6465600"/>
            <a:ext cx="6089651" cy="284400"/>
          </a:xfrm>
          <a:noFill/>
          <a:ln>
            <a:noFill/>
          </a:ln>
        </p:spPr>
        <p:txBody>
          <a:bodyPr anchor="ctr">
            <a:noAutofit/>
          </a:bodyPr>
          <a:lstStyle>
            <a:lvl1pPr marL="0" indent="0">
              <a:buNone/>
              <a:defRPr sz="900">
                <a:solidFill>
                  <a:schemeClr val="bg1"/>
                </a:solidFill>
                <a:latin typeface="+mn-lt"/>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38771795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Chapter divider slide 2">
    <p:bg>
      <p:bgPr>
        <a:blipFill dpi="0" rotWithShape="1">
          <a:blip r:embed="rId2">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Picture 10" descr="A picture containing building, wall, indoor, person&#10;&#10;Description automatically generated">
            <a:extLst>
              <a:ext uri="{FF2B5EF4-FFF2-40B4-BE49-F238E27FC236}">
                <a16:creationId xmlns:a16="http://schemas.microsoft.com/office/drawing/2014/main" id="{7D6AB8C1-7A38-D240-898A-B538A58A0C7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D28F1B4E-D2BD-D342-AE44-7E05A95D3EE2}"/>
              </a:ext>
            </a:extLst>
          </p:cNvPr>
          <p:cNvSpPr/>
          <p:nvPr userDrawn="1"/>
        </p:nvSpPr>
        <p:spPr>
          <a:xfrm>
            <a:off x="-1" y="-1"/>
            <a:ext cx="12192001" cy="6858001"/>
          </a:xfrm>
          <a:prstGeom prst="rect">
            <a:avLst/>
          </a:prstGeom>
          <a:solidFill>
            <a:schemeClr val="tx1">
              <a:lumMod val="50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78374" y="2912900"/>
            <a:ext cx="11235268" cy="712800"/>
          </a:xfrm>
        </p:spPr>
        <p:txBody>
          <a:bodyPr>
            <a:normAutofit/>
          </a:bodyPr>
          <a:lstStyle>
            <a:lvl1pPr>
              <a:defRPr sz="2000" cap="all" spc="300" baseline="0">
                <a:solidFill>
                  <a:schemeClr val="bg1"/>
                </a:solidFill>
              </a:defRPr>
            </a:lvl1pPr>
          </a:lstStyle>
          <a:p>
            <a:r>
              <a:rPr lang="en-US"/>
              <a:t>click to edit master title style</a:t>
            </a:r>
          </a:p>
        </p:txBody>
      </p:sp>
      <p:sp>
        <p:nvSpPr>
          <p:cNvPr id="5" name="Footer Placeholder 4"/>
          <p:cNvSpPr>
            <a:spLocks noGrp="1"/>
          </p:cNvSpPr>
          <p:nvPr>
            <p:ph type="ftr" sz="quarter" idx="11"/>
          </p:nvPr>
        </p:nvSpPr>
        <p:spPr>
          <a:xfrm>
            <a:off x="4165600" y="6498847"/>
            <a:ext cx="3860800" cy="203708"/>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lvl1pPr>
              <a:defRPr>
                <a:solidFill>
                  <a:schemeClr val="bg1"/>
                </a:solidFill>
              </a:defRPr>
            </a:lvl1pPr>
          </a:lstStyle>
          <a:p>
            <a:fld id="{3B340CF7-E868-0C48-A5F0-6EF05F7A4C9C}" type="slidenum">
              <a:rPr lang="en-US" smtClean="0"/>
              <a:t>‹#›</a:t>
            </a:fld>
            <a:endParaRPr lang="en-US"/>
          </a:p>
        </p:txBody>
      </p:sp>
    </p:spTree>
    <p:extLst>
      <p:ext uri="{BB962C8B-B14F-4D97-AF65-F5344CB8AC3E}">
        <p14:creationId xmlns:p14="http://schemas.microsoft.com/office/powerpoint/2010/main" val="144772105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p template on pink">
    <p:bg>
      <p:bgPr>
        <a:solidFill>
          <a:schemeClr val="accent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1BB4229-3A18-114E-9F52-0D29E90E7F89}"/>
              </a:ext>
            </a:extLst>
          </p:cNvPr>
          <p:cNvCxnSpPr/>
          <p:nvPr userDrawn="1"/>
        </p:nvCxnSpPr>
        <p:spPr>
          <a:xfrm>
            <a:off x="479425" y="778809"/>
            <a:ext cx="11243868" cy="0"/>
          </a:xfrm>
          <a:prstGeom prst="line">
            <a:avLst/>
          </a:prstGeom>
          <a:ln w="15875">
            <a:solidFill>
              <a:schemeClr val="accent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accent1"/>
          </a:solidFill>
        </p:spPr>
        <p:txBody>
          <a:bodyPr wrap="none">
            <a:spAutoFit/>
          </a:bodyPr>
          <a:lstStyle/>
          <a:p>
            <a:r>
              <a:rPr lang="en-US"/>
              <a:t>Click to edit Master title style</a:t>
            </a:r>
          </a:p>
        </p:txBody>
      </p:sp>
      <p:pic>
        <p:nvPicPr>
          <p:cNvPr id="9" name="Picture 8">
            <a:extLst>
              <a:ext uri="{FF2B5EF4-FFF2-40B4-BE49-F238E27FC236}">
                <a16:creationId xmlns:a16="http://schemas.microsoft.com/office/drawing/2014/main" id="{7266F064-9E71-1041-95ED-460B71F6DA1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49894" y="1429293"/>
            <a:ext cx="8826463" cy="4681025"/>
          </a:xfrm>
          <a:prstGeom prst="rect">
            <a:avLst/>
          </a:prstGeom>
        </p:spPr>
      </p:pic>
      <p:sp>
        <p:nvSpPr>
          <p:cNvPr id="7" name="Text Placeholder 6"/>
          <p:cNvSpPr>
            <a:spLocks noGrp="1"/>
          </p:cNvSpPr>
          <p:nvPr>
            <p:ph type="body" sz="quarter" idx="13"/>
          </p:nvPr>
        </p:nvSpPr>
        <p:spPr>
          <a:xfrm>
            <a:off x="1750945" y="2526013"/>
            <a:ext cx="2642152" cy="1469518"/>
          </a:xfrm>
        </p:spPr>
        <p:txBody>
          <a:bodyPr/>
          <a:lstStyle>
            <a:lvl2pPr>
              <a:spcBef>
                <a:spcPts val="133"/>
              </a:spcBef>
              <a:defRPr/>
            </a:lvl2pPr>
            <a:lvl3pPr>
              <a:spcBef>
                <a:spcPct val="0"/>
              </a:spcBef>
              <a:defRPr/>
            </a:lvl3pPr>
          </a:lstStyle>
          <a:p>
            <a:pPr lvl="0"/>
            <a:r>
              <a:rPr lang="en-US"/>
              <a:t>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0F636F6A-788F-4A4C-BFD9-52FF82DCADBB}"/>
              </a:ext>
            </a:extLst>
          </p:cNvPr>
          <p:cNvSpPr>
            <a:spLocks noGrp="1"/>
          </p:cNvSpPr>
          <p:nvPr>
            <p:ph type="body" sz="quarter" idx="14"/>
          </p:nvPr>
        </p:nvSpPr>
        <p:spPr>
          <a:xfrm>
            <a:off x="5006010" y="2526013"/>
            <a:ext cx="2642152" cy="1469518"/>
          </a:xfrm>
        </p:spPr>
        <p:txBody>
          <a:bodyPr/>
          <a:lstStyle>
            <a:lvl2pPr>
              <a:spcBef>
                <a:spcPts val="133"/>
              </a:spcBef>
              <a:defRPr/>
            </a:lvl2pPr>
            <a:lvl3pPr>
              <a:spcBef>
                <a:spcPct val="0"/>
              </a:spcBef>
              <a:defRPr/>
            </a:lvl3pPr>
          </a:lstStyle>
          <a:p>
            <a:pPr lvl="0"/>
            <a:r>
              <a:rPr lang="en-US"/>
              <a:t>Edit Master text styles</a:t>
            </a:r>
          </a:p>
          <a:p>
            <a:pPr lvl="1"/>
            <a:r>
              <a:rPr lang="en-US"/>
              <a:t>Second level</a:t>
            </a:r>
          </a:p>
          <a:p>
            <a:pPr lvl="2"/>
            <a:r>
              <a:rPr lang="en-US"/>
              <a:t>Third level</a:t>
            </a:r>
          </a:p>
        </p:txBody>
      </p:sp>
      <p:sp>
        <p:nvSpPr>
          <p:cNvPr id="12" name="Text Placeholder 6">
            <a:extLst>
              <a:ext uri="{FF2B5EF4-FFF2-40B4-BE49-F238E27FC236}">
                <a16:creationId xmlns:a16="http://schemas.microsoft.com/office/drawing/2014/main" id="{C258397F-E2E7-C74F-AF8B-1FDDB2C0C262}"/>
              </a:ext>
            </a:extLst>
          </p:cNvPr>
          <p:cNvSpPr>
            <a:spLocks noGrp="1"/>
          </p:cNvSpPr>
          <p:nvPr>
            <p:ph type="body" sz="quarter" idx="15"/>
          </p:nvPr>
        </p:nvSpPr>
        <p:spPr>
          <a:xfrm>
            <a:off x="8130210" y="2526013"/>
            <a:ext cx="2642152" cy="1469518"/>
          </a:xfrm>
        </p:spPr>
        <p:txBody>
          <a:bodyPr/>
          <a:lstStyle>
            <a:lvl2pPr>
              <a:spcBef>
                <a:spcPts val="133"/>
              </a:spcBef>
              <a:defRPr/>
            </a:lvl2pPr>
            <a:lvl3pPr>
              <a:spcBef>
                <a:spcPct val="0"/>
              </a:spcBef>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6033461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Map templat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BD85828-EAB2-D942-A8FC-06E591AAD70F}"/>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rcRect t="-2"/>
          <a:stretch>
            <a:fillRect/>
          </a:stretch>
        </p:blipFill>
        <p:spPr>
          <a:xfrm>
            <a:off x="942485" y="1137014"/>
            <a:ext cx="10241280" cy="5216158"/>
          </a:xfrm>
          <a:prstGeom prst="rect">
            <a:avLst/>
          </a:prstGeom>
        </p:spPr>
      </p:pic>
      <p:cxnSp>
        <p:nvCxnSpPr>
          <p:cNvPr id="10" name="Straight Connector 9">
            <a:extLst>
              <a:ext uri="{FF2B5EF4-FFF2-40B4-BE49-F238E27FC236}">
                <a16:creationId xmlns:a16="http://schemas.microsoft.com/office/drawing/2014/main" id="{61BB4229-3A18-114E-9F52-0D29E90E7F89}"/>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bg1"/>
          </a:solidFill>
        </p:spPr>
        <p:txBody>
          <a:bodyPr wrap="none">
            <a:spAutoFit/>
          </a:bodyPr>
          <a:lstStyle/>
          <a:p>
            <a:r>
              <a:rPr lang="en-US"/>
              <a:t>Click to edit Master title style</a:t>
            </a:r>
          </a:p>
        </p:txBody>
      </p:sp>
      <p:sp>
        <p:nvSpPr>
          <p:cNvPr id="7" name="Text Placeholder 6"/>
          <p:cNvSpPr>
            <a:spLocks noGrp="1"/>
          </p:cNvSpPr>
          <p:nvPr>
            <p:ph type="body" sz="quarter" idx="13"/>
          </p:nvPr>
        </p:nvSpPr>
        <p:spPr>
          <a:xfrm>
            <a:off x="1750945" y="2526013"/>
            <a:ext cx="2642152" cy="1469518"/>
          </a:xfrm>
        </p:spPr>
        <p:txBody>
          <a:bodyPr/>
          <a:lstStyle>
            <a:lvl2pPr>
              <a:spcBef>
                <a:spcPts val="133"/>
              </a:spcBef>
              <a:defRPr/>
            </a:lvl2pPr>
            <a:lvl3pPr>
              <a:spcBef>
                <a:spcPct val="0"/>
              </a:spcBef>
              <a:defRPr/>
            </a:lvl3pPr>
          </a:lstStyle>
          <a:p>
            <a:pPr lvl="0"/>
            <a:r>
              <a:rPr lang="en-US"/>
              <a:t>Edit Master text styles</a:t>
            </a:r>
          </a:p>
          <a:p>
            <a:pPr lvl="1"/>
            <a:r>
              <a:rPr lang="en-US"/>
              <a:t>Second level</a:t>
            </a:r>
          </a:p>
          <a:p>
            <a:pPr lvl="2"/>
            <a:r>
              <a:rPr lang="en-US"/>
              <a:t>Third level</a:t>
            </a:r>
          </a:p>
        </p:txBody>
      </p:sp>
      <p:sp>
        <p:nvSpPr>
          <p:cNvPr id="11" name="Text Placeholder 6">
            <a:extLst>
              <a:ext uri="{FF2B5EF4-FFF2-40B4-BE49-F238E27FC236}">
                <a16:creationId xmlns:a16="http://schemas.microsoft.com/office/drawing/2014/main" id="{0F636F6A-788F-4A4C-BFD9-52FF82DCADBB}"/>
              </a:ext>
            </a:extLst>
          </p:cNvPr>
          <p:cNvSpPr>
            <a:spLocks noGrp="1"/>
          </p:cNvSpPr>
          <p:nvPr>
            <p:ph type="body" sz="quarter" idx="14"/>
          </p:nvPr>
        </p:nvSpPr>
        <p:spPr>
          <a:xfrm>
            <a:off x="5006010" y="2526013"/>
            <a:ext cx="2642152" cy="1469518"/>
          </a:xfrm>
        </p:spPr>
        <p:txBody>
          <a:bodyPr/>
          <a:lstStyle>
            <a:lvl2pPr>
              <a:spcBef>
                <a:spcPts val="133"/>
              </a:spcBef>
              <a:defRPr/>
            </a:lvl2pPr>
            <a:lvl3pPr>
              <a:spcBef>
                <a:spcPct val="0"/>
              </a:spcBef>
              <a:defRPr/>
            </a:lvl3pPr>
          </a:lstStyle>
          <a:p>
            <a:pPr lvl="0"/>
            <a:r>
              <a:rPr lang="en-US"/>
              <a:t>Edit Master text styles</a:t>
            </a:r>
          </a:p>
          <a:p>
            <a:pPr lvl="1"/>
            <a:r>
              <a:rPr lang="en-US"/>
              <a:t>Second level</a:t>
            </a:r>
          </a:p>
          <a:p>
            <a:pPr lvl="2"/>
            <a:r>
              <a:rPr lang="en-US"/>
              <a:t>Third level</a:t>
            </a:r>
          </a:p>
        </p:txBody>
      </p:sp>
      <p:sp>
        <p:nvSpPr>
          <p:cNvPr id="12" name="Text Placeholder 6">
            <a:extLst>
              <a:ext uri="{FF2B5EF4-FFF2-40B4-BE49-F238E27FC236}">
                <a16:creationId xmlns:a16="http://schemas.microsoft.com/office/drawing/2014/main" id="{C258397F-E2E7-C74F-AF8B-1FDDB2C0C262}"/>
              </a:ext>
            </a:extLst>
          </p:cNvPr>
          <p:cNvSpPr>
            <a:spLocks noGrp="1"/>
          </p:cNvSpPr>
          <p:nvPr>
            <p:ph type="body" sz="quarter" idx="15"/>
          </p:nvPr>
        </p:nvSpPr>
        <p:spPr>
          <a:xfrm>
            <a:off x="8130210" y="2526013"/>
            <a:ext cx="2642152" cy="1469518"/>
          </a:xfrm>
        </p:spPr>
        <p:txBody>
          <a:bodyPr/>
          <a:lstStyle>
            <a:lvl2pPr>
              <a:spcBef>
                <a:spcPts val="133"/>
              </a:spcBef>
              <a:defRPr/>
            </a:lvl2pPr>
            <a:lvl3pPr>
              <a:spcBef>
                <a:spcPct val="0"/>
              </a:spcBef>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7030684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age summary">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6979225-CA59-4749-AFF7-521F5CDB5CA0}"/>
              </a:ext>
            </a:extLst>
          </p:cNvPr>
          <p:cNvSpPr>
            <a:spLocks noGrp="1"/>
          </p:cNvSpPr>
          <p:nvPr>
            <p:ph sz="half" idx="32" hasCustomPrompt="1"/>
          </p:nvPr>
        </p:nvSpPr>
        <p:spPr>
          <a:xfrm>
            <a:off x="478367" y="1644932"/>
            <a:ext cx="2484000" cy="1043309"/>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cxnSp>
        <p:nvCxnSpPr>
          <p:cNvPr id="15" name="Straight Connector 14">
            <a:extLst>
              <a:ext uri="{FF2B5EF4-FFF2-40B4-BE49-F238E27FC236}">
                <a16:creationId xmlns:a16="http://schemas.microsoft.com/office/drawing/2014/main" id="{CA46ED0A-0BE8-3C47-90E6-E206F1475E80}"/>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bg1"/>
          </a:solidFill>
        </p:spPr>
        <p:txBody>
          <a:bodyPr wrap="none">
            <a:spAutoFit/>
          </a:bodyPr>
          <a:lstStyle>
            <a:lvl1pPr>
              <a:defRPr spc="300"/>
            </a:lvl1pPr>
          </a:lstStyle>
          <a:p>
            <a:r>
              <a:rPr lang="en-US"/>
              <a:t>Click to edit Master title style</a:t>
            </a:r>
          </a:p>
        </p:txBody>
      </p:sp>
      <p:sp>
        <p:nvSpPr>
          <p:cNvPr id="20" name="Content Placeholder 2">
            <a:extLst>
              <a:ext uri="{FF2B5EF4-FFF2-40B4-BE49-F238E27FC236}">
                <a16:creationId xmlns:a16="http://schemas.microsoft.com/office/drawing/2014/main" id="{99B0307F-8DEF-EB43-9DB7-50A56D2EAB9E}"/>
              </a:ext>
            </a:extLst>
          </p:cNvPr>
          <p:cNvSpPr>
            <a:spLocks noGrp="1"/>
          </p:cNvSpPr>
          <p:nvPr>
            <p:ph sz="half" idx="46" hasCustomPrompt="1"/>
          </p:nvPr>
        </p:nvSpPr>
        <p:spPr>
          <a:xfrm>
            <a:off x="3395456" y="1644932"/>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
        <p:nvSpPr>
          <p:cNvPr id="21" name="Content Placeholder 2">
            <a:extLst>
              <a:ext uri="{FF2B5EF4-FFF2-40B4-BE49-F238E27FC236}">
                <a16:creationId xmlns:a16="http://schemas.microsoft.com/office/drawing/2014/main" id="{1130A08B-1F9C-DD48-B6E6-6218E7FE03B0}"/>
              </a:ext>
            </a:extLst>
          </p:cNvPr>
          <p:cNvSpPr>
            <a:spLocks noGrp="1"/>
          </p:cNvSpPr>
          <p:nvPr>
            <p:ph sz="half" idx="47" hasCustomPrompt="1"/>
          </p:nvPr>
        </p:nvSpPr>
        <p:spPr>
          <a:xfrm>
            <a:off x="6312545" y="1638744"/>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
        <p:nvSpPr>
          <p:cNvPr id="22" name="Content Placeholder 2">
            <a:extLst>
              <a:ext uri="{FF2B5EF4-FFF2-40B4-BE49-F238E27FC236}">
                <a16:creationId xmlns:a16="http://schemas.microsoft.com/office/drawing/2014/main" id="{582454D2-E289-F04D-97C0-6DD95CEDE53B}"/>
              </a:ext>
            </a:extLst>
          </p:cNvPr>
          <p:cNvSpPr>
            <a:spLocks noGrp="1"/>
          </p:cNvSpPr>
          <p:nvPr>
            <p:ph sz="half" idx="48" hasCustomPrompt="1"/>
          </p:nvPr>
        </p:nvSpPr>
        <p:spPr>
          <a:xfrm>
            <a:off x="9229633" y="1638744"/>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
        <p:nvSpPr>
          <p:cNvPr id="27" name="Content Placeholder 2">
            <a:extLst>
              <a:ext uri="{FF2B5EF4-FFF2-40B4-BE49-F238E27FC236}">
                <a16:creationId xmlns:a16="http://schemas.microsoft.com/office/drawing/2014/main" id="{B6996443-A7E3-3E45-9D4D-87220980638D}"/>
              </a:ext>
            </a:extLst>
          </p:cNvPr>
          <p:cNvSpPr>
            <a:spLocks noGrp="1"/>
          </p:cNvSpPr>
          <p:nvPr>
            <p:ph sz="half" idx="49" hasCustomPrompt="1"/>
          </p:nvPr>
        </p:nvSpPr>
        <p:spPr>
          <a:xfrm>
            <a:off x="478367" y="3118714"/>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
        <p:nvSpPr>
          <p:cNvPr id="28" name="Content Placeholder 2">
            <a:extLst>
              <a:ext uri="{FF2B5EF4-FFF2-40B4-BE49-F238E27FC236}">
                <a16:creationId xmlns:a16="http://schemas.microsoft.com/office/drawing/2014/main" id="{CB769052-A0B5-BE4E-ADA9-EE21E1D33E22}"/>
              </a:ext>
            </a:extLst>
          </p:cNvPr>
          <p:cNvSpPr>
            <a:spLocks noGrp="1"/>
          </p:cNvSpPr>
          <p:nvPr>
            <p:ph sz="half" idx="50" hasCustomPrompt="1"/>
          </p:nvPr>
        </p:nvSpPr>
        <p:spPr>
          <a:xfrm>
            <a:off x="3395456" y="3118714"/>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
        <p:nvSpPr>
          <p:cNvPr id="29" name="Content Placeholder 2">
            <a:extLst>
              <a:ext uri="{FF2B5EF4-FFF2-40B4-BE49-F238E27FC236}">
                <a16:creationId xmlns:a16="http://schemas.microsoft.com/office/drawing/2014/main" id="{42995018-B22B-8D46-9AFD-8E6FEBD23CCC}"/>
              </a:ext>
            </a:extLst>
          </p:cNvPr>
          <p:cNvSpPr>
            <a:spLocks noGrp="1"/>
          </p:cNvSpPr>
          <p:nvPr>
            <p:ph sz="half" idx="51" hasCustomPrompt="1"/>
          </p:nvPr>
        </p:nvSpPr>
        <p:spPr>
          <a:xfrm>
            <a:off x="6312545" y="3118714"/>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
        <p:nvSpPr>
          <p:cNvPr id="30" name="Content Placeholder 2">
            <a:extLst>
              <a:ext uri="{FF2B5EF4-FFF2-40B4-BE49-F238E27FC236}">
                <a16:creationId xmlns:a16="http://schemas.microsoft.com/office/drawing/2014/main" id="{D6FFD4A0-AFD4-E341-BC99-256964061D6E}"/>
              </a:ext>
            </a:extLst>
          </p:cNvPr>
          <p:cNvSpPr>
            <a:spLocks noGrp="1"/>
          </p:cNvSpPr>
          <p:nvPr>
            <p:ph sz="half" idx="52" hasCustomPrompt="1"/>
          </p:nvPr>
        </p:nvSpPr>
        <p:spPr>
          <a:xfrm>
            <a:off x="9225346" y="3118714"/>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
        <p:nvSpPr>
          <p:cNvPr id="31" name="Content Placeholder 2">
            <a:extLst>
              <a:ext uri="{FF2B5EF4-FFF2-40B4-BE49-F238E27FC236}">
                <a16:creationId xmlns:a16="http://schemas.microsoft.com/office/drawing/2014/main" id="{A33E7017-8ED0-9342-B1F1-F97A0608E244}"/>
              </a:ext>
            </a:extLst>
          </p:cNvPr>
          <p:cNvSpPr>
            <a:spLocks noGrp="1"/>
          </p:cNvSpPr>
          <p:nvPr>
            <p:ph sz="half" idx="53" hasCustomPrompt="1"/>
          </p:nvPr>
        </p:nvSpPr>
        <p:spPr>
          <a:xfrm>
            <a:off x="478367" y="4598895"/>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
        <p:nvSpPr>
          <p:cNvPr id="32" name="Content Placeholder 2">
            <a:extLst>
              <a:ext uri="{FF2B5EF4-FFF2-40B4-BE49-F238E27FC236}">
                <a16:creationId xmlns:a16="http://schemas.microsoft.com/office/drawing/2014/main" id="{2F45DD9C-8CA5-E94D-8A10-DE90714ED279}"/>
              </a:ext>
            </a:extLst>
          </p:cNvPr>
          <p:cNvSpPr>
            <a:spLocks noGrp="1"/>
          </p:cNvSpPr>
          <p:nvPr>
            <p:ph sz="half" idx="54" hasCustomPrompt="1"/>
          </p:nvPr>
        </p:nvSpPr>
        <p:spPr>
          <a:xfrm>
            <a:off x="3395456" y="4598895"/>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
        <p:nvSpPr>
          <p:cNvPr id="37" name="Content Placeholder 2">
            <a:extLst>
              <a:ext uri="{FF2B5EF4-FFF2-40B4-BE49-F238E27FC236}">
                <a16:creationId xmlns:a16="http://schemas.microsoft.com/office/drawing/2014/main" id="{DFA78244-31BF-104C-8251-81DE6C737FC5}"/>
              </a:ext>
            </a:extLst>
          </p:cNvPr>
          <p:cNvSpPr>
            <a:spLocks noGrp="1"/>
          </p:cNvSpPr>
          <p:nvPr>
            <p:ph sz="half" idx="55" hasCustomPrompt="1"/>
          </p:nvPr>
        </p:nvSpPr>
        <p:spPr>
          <a:xfrm>
            <a:off x="6312545" y="4598895"/>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
        <p:nvSpPr>
          <p:cNvPr id="38" name="Content Placeholder 2">
            <a:extLst>
              <a:ext uri="{FF2B5EF4-FFF2-40B4-BE49-F238E27FC236}">
                <a16:creationId xmlns:a16="http://schemas.microsoft.com/office/drawing/2014/main" id="{BB9A22B1-B888-A348-B3E3-A29A768E394A}"/>
              </a:ext>
            </a:extLst>
          </p:cNvPr>
          <p:cNvSpPr>
            <a:spLocks noGrp="1"/>
          </p:cNvSpPr>
          <p:nvPr>
            <p:ph sz="half" idx="56" hasCustomPrompt="1"/>
          </p:nvPr>
        </p:nvSpPr>
        <p:spPr>
          <a:xfrm>
            <a:off x="9225346" y="4598895"/>
            <a:ext cx="2484000" cy="1044000"/>
          </a:xfrm>
        </p:spPr>
        <p:txBody>
          <a:bodyPr anchor="ctr">
            <a:noAutofit/>
          </a:bodyPr>
          <a:lstStyle>
            <a:lvl1pPr marL="0" indent="0" algn="ctr">
              <a:lnSpc>
                <a:spcPct val="100000"/>
              </a:lnSpc>
              <a:spcAft>
                <a:spcPts val="800"/>
              </a:spcAft>
              <a:buFont typeface="Arial" panose="020B0604020202020204" pitchFamily="34" charset="0"/>
              <a:buNone/>
              <a:defRPr sz="2400" b="0" i="0" cap="none" spc="30" baseline="0">
                <a:solidFill>
                  <a:schemeClr val="accent1"/>
                </a:solidFill>
                <a:latin typeface="+mj-lt"/>
                <a:ea typeface="Palatino" pitchFamily="2" charset="77"/>
                <a:cs typeface="Times New Roman" panose="02020603050405020304" pitchFamily="18" charset="0"/>
              </a:defRPr>
            </a:lvl1pPr>
            <a:lvl2pPr marL="0" indent="0" algn="ctr">
              <a:lnSpc>
                <a:spcPct val="100000"/>
              </a:lnSpc>
              <a:spcAft>
                <a:spcPct val="0"/>
              </a:spcAft>
              <a:buFont typeface="System Font"/>
              <a:buNone/>
              <a:defRPr sz="1100" b="0" i="0" kern="500" cap="all" spc="200" baseline="0">
                <a:solidFill>
                  <a:schemeClr val="tx1"/>
                </a:solidFill>
                <a:latin typeface="+mj-lt"/>
                <a:cs typeface="Times New Roman" panose="02020603050405020304" pitchFamily="18" charset="0"/>
              </a:defRPr>
            </a:lvl2pPr>
            <a:lvl3pPr algn="ctr">
              <a:defRPr>
                <a:solidFill>
                  <a:schemeClr val="tx1"/>
                </a:solidFill>
              </a:defRPr>
            </a:lvl3pPr>
            <a:lvl4pPr algn="ctr">
              <a:defRPr/>
            </a:lvl4pPr>
            <a:lvl5pPr algn="ctr">
              <a:defRPr/>
            </a:lvl5pPr>
          </a:lstStyle>
          <a:p>
            <a:pPr lvl="0"/>
            <a:r>
              <a:rPr lang="en-US"/>
              <a:t>XX</a:t>
            </a:r>
          </a:p>
          <a:p>
            <a:pPr lvl="1"/>
            <a:r>
              <a:rPr lang="en-US"/>
              <a:t>Second level</a:t>
            </a:r>
          </a:p>
        </p:txBody>
      </p:sp>
    </p:spTree>
    <p:extLst>
      <p:ext uri="{BB962C8B-B14F-4D97-AF65-F5344CB8AC3E}">
        <p14:creationId xmlns:p14="http://schemas.microsoft.com/office/powerpoint/2010/main" val="115042704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27B3F4-351F-E44F-A6EB-B17FE2499EE4}"/>
              </a:ext>
            </a:extLst>
          </p:cNvPr>
          <p:cNvPicPr>
            <a:picLocks noChangeAspect="1"/>
          </p:cNvPicPr>
          <p:nvPr userDrawn="1"/>
        </p:nvPicPr>
        <p:blipFill>
          <a:blip r:embed="rId2"/>
          <a:stretch>
            <a:fillRect/>
          </a:stretch>
        </p:blipFill>
        <p:spPr>
          <a:xfrm>
            <a:off x="4336429" y="3704253"/>
            <a:ext cx="3519142" cy="884593"/>
          </a:xfrm>
          <a:prstGeom prst="rect">
            <a:avLst/>
          </a:prstGeom>
        </p:spPr>
      </p:pic>
      <p:pic>
        <p:nvPicPr>
          <p:cNvPr id="7" name="Picture 6">
            <a:extLst>
              <a:ext uri="{FF2B5EF4-FFF2-40B4-BE49-F238E27FC236}">
                <a16:creationId xmlns:a16="http://schemas.microsoft.com/office/drawing/2014/main" id="{79703D26-28F5-134A-9ADC-A5C2975D3D8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962624" y="1927193"/>
            <a:ext cx="2354275" cy="979017"/>
          </a:xfrm>
          <a:prstGeom prst="rect">
            <a:avLst/>
          </a:prstGeom>
        </p:spPr>
      </p:pic>
    </p:spTree>
    <p:extLst>
      <p:ext uri="{BB962C8B-B14F-4D97-AF65-F5344CB8AC3E}">
        <p14:creationId xmlns:p14="http://schemas.microsoft.com/office/powerpoint/2010/main" val="382085199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Brand pillar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10CF00A-F2B0-3342-A18C-9F781D4299B1}"/>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36" name="Picture Placeholder 2"/>
          <p:cNvSpPr>
            <a:spLocks noGrp="1"/>
          </p:cNvSpPr>
          <p:nvPr>
            <p:ph type="pic" sz="quarter" idx="25"/>
          </p:nvPr>
        </p:nvSpPr>
        <p:spPr>
          <a:xfrm>
            <a:off x="1" y="1591460"/>
            <a:ext cx="6096000" cy="4538408"/>
          </a:xfrm>
        </p:spPr>
        <p:txBody>
          <a:bodyPr/>
          <a:lstStyle>
            <a:lvl1pPr marL="0" indent="0">
              <a:buNone/>
              <a:defRPr/>
            </a:lvl1pPr>
          </a:lstStyle>
          <a:p>
            <a:endParaRPr lang="en-US"/>
          </a:p>
        </p:txBody>
      </p:sp>
      <p:sp>
        <p:nvSpPr>
          <p:cNvPr id="48" name="Text Placeholder 43"/>
          <p:cNvSpPr>
            <a:spLocks noGrp="1"/>
          </p:cNvSpPr>
          <p:nvPr>
            <p:ph type="body" sz="quarter" idx="34"/>
          </p:nvPr>
        </p:nvSpPr>
        <p:spPr>
          <a:xfrm>
            <a:off x="6659567" y="1959911"/>
            <a:ext cx="5054064" cy="337422"/>
          </a:xfrm>
          <a:noFill/>
          <a:ln>
            <a:noFill/>
          </a:ln>
        </p:spPr>
        <p:txBody>
          <a:bodyPr lIns="0" tIns="0" rIns="360000" bIns="0" anchor="b" anchorCtr="0">
            <a:noAutofit/>
          </a:bodyPr>
          <a:lstStyle>
            <a:lvl1pPr marL="0" indent="0" algn="l">
              <a:buNone/>
              <a:defRPr sz="1800"/>
            </a:lvl1pPr>
            <a:lvl2pPr algn="ctr">
              <a:defRPr/>
            </a:lvl2pPr>
            <a:lvl3pPr algn="ctr">
              <a:defRPr/>
            </a:lvl3pPr>
            <a:lvl4pPr algn="ctr">
              <a:defRPr/>
            </a:lvl4pPr>
            <a:lvl5pPr algn="ctr">
              <a:defRPr/>
            </a:lvl5pPr>
          </a:lstStyle>
          <a:p>
            <a:pPr lvl="0"/>
            <a:r>
              <a:rPr lang="en-US"/>
              <a:t>Click to edit Master text styles</a:t>
            </a:r>
          </a:p>
        </p:txBody>
      </p:sp>
      <p:sp>
        <p:nvSpPr>
          <p:cNvPr id="15" name="Text Placeholder 6">
            <a:extLst>
              <a:ext uri="{FF2B5EF4-FFF2-40B4-BE49-F238E27FC236}">
                <a16:creationId xmlns:a16="http://schemas.microsoft.com/office/drawing/2014/main" id="{6A0A3DF8-8467-FD4F-BE20-0952AA9C870F}"/>
              </a:ext>
            </a:extLst>
          </p:cNvPr>
          <p:cNvSpPr>
            <a:spLocks noGrp="1"/>
          </p:cNvSpPr>
          <p:nvPr>
            <p:ph type="body" sz="quarter" idx="13" hasCustomPrompt="1"/>
          </p:nvPr>
        </p:nvSpPr>
        <p:spPr>
          <a:xfrm>
            <a:off x="6659563" y="2674465"/>
            <a:ext cx="4095523" cy="2663378"/>
          </a:xfrm>
        </p:spPr>
        <p:txBody>
          <a:bodyPr lIns="0" tIns="0" rIns="360000" bIns="0">
            <a:noAutofit/>
          </a:bodyPr>
          <a:lstStyle>
            <a:lvl1pPr marL="0" indent="0">
              <a:lnSpc>
                <a:spcPct val="130000"/>
              </a:lnSpc>
              <a:buNone/>
              <a:defRPr sz="1400">
                <a:latin typeface="+mn-lt"/>
              </a:defRPr>
            </a:lvl1pPr>
            <a:lvl2pPr marL="241294" indent="0">
              <a:lnSpc>
                <a:spcPct val="130000"/>
              </a:lnSpc>
              <a:spcBef>
                <a:spcPts val="133"/>
              </a:spcBef>
              <a:buNone/>
              <a:defRPr sz="1400">
                <a:latin typeface="+mn-lt"/>
              </a:defRPr>
            </a:lvl2pPr>
            <a:lvl3pPr marL="478355" indent="0">
              <a:lnSpc>
                <a:spcPct val="130000"/>
              </a:lnSpc>
              <a:spcBef>
                <a:spcPct val="0"/>
              </a:spcBef>
              <a:buNone/>
              <a:defRPr sz="1400">
                <a:latin typeface="+mn-lt"/>
              </a:defRPr>
            </a:lvl3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1845" y="579345"/>
            <a:ext cx="5969368" cy="400110"/>
          </a:xfrm>
          <a:solidFill>
            <a:schemeClr val="bg1"/>
          </a:solidFill>
        </p:spPr>
        <p:txBody>
          <a:bodyPr wrap="none" lIns="90000" rIns="90000">
            <a:spAutoFit/>
          </a:bodyPr>
          <a:lstStyle>
            <a:lvl1pPr algn="ctr">
              <a:defRPr/>
            </a:lvl1pPr>
          </a:lstStyle>
          <a:p>
            <a:r>
              <a:rPr lang="en-US"/>
              <a:t>Click to edit Master title style</a:t>
            </a:r>
          </a:p>
        </p:txBody>
      </p:sp>
    </p:spTree>
    <p:extLst>
      <p:ext uri="{BB962C8B-B14F-4D97-AF65-F5344CB8AC3E}">
        <p14:creationId xmlns:p14="http://schemas.microsoft.com/office/powerpoint/2010/main" val="89074277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BA1FCA7-91F2-2C43-AF95-58B39D02B0B6}"/>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bg1"/>
          </a:solidFill>
        </p:spPr>
        <p:txBody>
          <a:bodyPr wrap="none">
            <a:spAutoFit/>
          </a:bodyPr>
          <a:lstStyle>
            <a:lvl1pPr>
              <a:defRPr sz="2000" spc="300"/>
            </a:lvl1pPr>
          </a:lstStyle>
          <a:p>
            <a:r>
              <a:rPr lang="en-US"/>
              <a:t>Click to edit Master title style</a:t>
            </a:r>
          </a:p>
        </p:txBody>
      </p:sp>
      <p:sp>
        <p:nvSpPr>
          <p:cNvPr id="7" name="Text Placeholder 6"/>
          <p:cNvSpPr>
            <a:spLocks noGrp="1"/>
          </p:cNvSpPr>
          <p:nvPr>
            <p:ph type="body" sz="quarter" idx="13"/>
          </p:nvPr>
        </p:nvSpPr>
        <p:spPr>
          <a:xfrm>
            <a:off x="479425" y="1591734"/>
            <a:ext cx="11243868" cy="4538133"/>
          </a:xfrm>
        </p:spPr>
        <p:txBody>
          <a:bodyPr/>
          <a:lstStyle>
            <a:lvl1pPr>
              <a:defRPr sz="1600"/>
            </a:lvl1pPr>
            <a:lvl2pPr>
              <a:spcBef>
                <a:spcPts val="133"/>
              </a:spcBef>
              <a:defRPr/>
            </a:lvl2pPr>
            <a:lvl3pPr>
              <a:spcBef>
                <a:spcPct val="0"/>
              </a:spcBef>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1198880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435E7C50-53A7-0744-AF56-B226BE355ED6}"/>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bg1"/>
          </a:solidFill>
        </p:spPr>
        <p:txBody>
          <a:bodyPr wrap="none">
            <a:spAutoFit/>
          </a:bodyPr>
          <a:lstStyle>
            <a:lvl1pPr>
              <a:defRPr spc="300"/>
            </a:lvl1pPr>
          </a:lstStyle>
          <a:p>
            <a:r>
              <a:rPr lang="en-US"/>
              <a:t>Click to edit Master title style</a:t>
            </a:r>
          </a:p>
        </p:txBody>
      </p:sp>
      <p:sp>
        <p:nvSpPr>
          <p:cNvPr id="11" name="Content Placeholder 9"/>
          <p:cNvSpPr>
            <a:spLocks noGrp="1"/>
          </p:cNvSpPr>
          <p:nvPr>
            <p:ph sz="quarter" idx="13"/>
          </p:nvPr>
        </p:nvSpPr>
        <p:spPr>
          <a:xfrm>
            <a:off x="554477" y="1601408"/>
            <a:ext cx="11168816" cy="4524759"/>
          </a:xfrm>
          <a:prstGeom prst="rect">
            <a:avLst/>
          </a:prstGeom>
        </p:spPr>
        <p:txBody>
          <a:bodyPr/>
          <a:lstStyle>
            <a:lvl1pPr>
              <a:defRPr sz="1600"/>
            </a:lvl1pPr>
            <a:lvl2pPr>
              <a:defRPr/>
            </a:lvl2pPr>
            <a:lvl3pPr>
              <a:defRPr/>
            </a:lvl3pPr>
          </a:lstStyle>
          <a:p>
            <a:pPr lvl="0"/>
            <a:r>
              <a:rPr lang="en-US"/>
              <a:t>Edit Master text styles</a:t>
            </a:r>
          </a:p>
          <a:p>
            <a:pPr lvl="1"/>
            <a:r>
              <a:rPr lang="en-US"/>
              <a:t>Second level</a:t>
            </a:r>
          </a:p>
          <a:p>
            <a:pPr lvl="2"/>
            <a:r>
              <a:rPr lang="en-US"/>
              <a:t>Third level</a:t>
            </a:r>
          </a:p>
        </p:txBody>
      </p:sp>
      <p:sp>
        <p:nvSpPr>
          <p:cNvPr id="7" name="Text Placeholder 2"/>
          <p:cNvSpPr>
            <a:spLocks noGrp="1"/>
          </p:cNvSpPr>
          <p:nvPr>
            <p:ph type="body" idx="1" hasCustomPrompt="1"/>
          </p:nvPr>
        </p:nvSpPr>
        <p:spPr>
          <a:xfrm>
            <a:off x="876300" y="1188000"/>
            <a:ext cx="10541000" cy="402167"/>
          </a:xfrm>
          <a:prstGeom prst="rect">
            <a:avLst/>
          </a:prstGeom>
        </p:spPr>
        <p:txBody>
          <a:bodyPr tIns="46800" anchor="t">
            <a:noAutofit/>
          </a:bodyPr>
          <a:lstStyle>
            <a:lvl1pPr marL="0" indent="0" algn="ctr">
              <a:spcAft>
                <a:spcPct val="0"/>
              </a:spcAft>
              <a:buNone/>
              <a:defRPr sz="1600" b="0" cap="none" baseline="0"/>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Tree>
    <p:extLst>
      <p:ext uri="{BB962C8B-B14F-4D97-AF65-F5344CB8AC3E}">
        <p14:creationId xmlns:p14="http://schemas.microsoft.com/office/powerpoint/2010/main" val="20806556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b_Title and Content">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CD34629-BB8A-EB4B-A066-55095EF89D20}"/>
              </a:ext>
            </a:extLst>
          </p:cNvPr>
          <p:cNvCxnSpPr/>
          <p:nvPr userDrawn="1"/>
        </p:nvCxnSpPr>
        <p:spPr>
          <a:xfrm>
            <a:off x="479425" y="778809"/>
            <a:ext cx="11243868" cy="0"/>
          </a:xfrm>
          <a:prstGeom prst="line">
            <a:avLst/>
          </a:prstGeom>
          <a:ln w="15875"/>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bg1"/>
          </a:solidFill>
        </p:spPr>
        <p:txBody>
          <a:bodyPr wrap="none">
            <a:spAutoFit/>
          </a:bodyPr>
          <a:lstStyle>
            <a:lvl1pPr>
              <a:defRPr spc="300"/>
            </a:lvl1pPr>
          </a:lstStyle>
          <a:p>
            <a:r>
              <a:rPr lang="en-US"/>
              <a:t>Click to edit Master title style</a:t>
            </a:r>
          </a:p>
        </p:txBody>
      </p:sp>
      <p:sp>
        <p:nvSpPr>
          <p:cNvPr id="11" name="Content Placeholder 9"/>
          <p:cNvSpPr>
            <a:spLocks noGrp="1"/>
          </p:cNvSpPr>
          <p:nvPr>
            <p:ph sz="quarter" idx="13" hasCustomPrompt="1"/>
          </p:nvPr>
        </p:nvSpPr>
        <p:spPr>
          <a:xfrm>
            <a:off x="479425" y="1188000"/>
            <a:ext cx="11243868" cy="5005291"/>
          </a:xfrm>
          <a:prstGeom prst="rect">
            <a:avLst/>
          </a:prstGeom>
        </p:spPr>
        <p:txBody>
          <a:bodyPr>
            <a:noAutofit/>
          </a:bodyPr>
          <a:lstStyle>
            <a:lvl1pPr>
              <a:defRPr sz="1600"/>
            </a:lvl1pPr>
            <a:lvl2pPr>
              <a:defRPr/>
            </a:lvl2pPr>
            <a:lvl3pPr>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00806047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b_Title and Content on Pink">
    <p:bg>
      <p:bgPr>
        <a:solidFill>
          <a:schemeClr val="accent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CD34629-BB8A-EB4B-A066-55095EF89D20}"/>
              </a:ext>
            </a:extLst>
          </p:cNvPr>
          <p:cNvCxnSpPr/>
          <p:nvPr userDrawn="1"/>
        </p:nvCxnSpPr>
        <p:spPr>
          <a:xfrm>
            <a:off x="479425" y="778809"/>
            <a:ext cx="11243868" cy="0"/>
          </a:xfrm>
          <a:prstGeom prst="line">
            <a:avLst/>
          </a:prstGeom>
          <a:ln w="15875">
            <a:solidFill>
              <a:schemeClr val="accent1">
                <a:lumMod val="20000"/>
                <a:lumOff val="80000"/>
              </a:schemeClr>
            </a:solidFill>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a:xfrm>
            <a:off x="4165600" y="6498847"/>
            <a:ext cx="3860800" cy="203708"/>
          </a:xfrm>
        </p:spPr>
        <p:txBody>
          <a:bodyPr/>
          <a:lstStyle/>
          <a:p>
            <a:endParaRPr lang="en-US"/>
          </a:p>
        </p:txBody>
      </p:sp>
      <p:sp>
        <p:nvSpPr>
          <p:cNvPr id="6" name="Slide Number Placeholder 5"/>
          <p:cNvSpPr>
            <a:spLocks noGrp="1"/>
          </p:cNvSpPr>
          <p:nvPr>
            <p:ph type="sldNum" sz="quarter" idx="12"/>
          </p:nvPr>
        </p:nvSpPr>
        <p:spPr>
          <a:xfrm>
            <a:off x="8868833" y="6498847"/>
            <a:ext cx="2844800" cy="203708"/>
          </a:xfrm>
        </p:spPr>
        <p:txBody>
          <a:bodyPr/>
          <a:lstStyle/>
          <a:p>
            <a:fld id="{3B340CF7-E868-0C48-A5F0-6EF05F7A4C9C}" type="slidenum">
              <a:rPr lang="en-US" smtClean="0"/>
              <a:t>‹#›</a:t>
            </a:fld>
            <a:endParaRPr lang="en-US"/>
          </a:p>
        </p:txBody>
      </p:sp>
      <p:sp>
        <p:nvSpPr>
          <p:cNvPr id="8" name="Title 7"/>
          <p:cNvSpPr>
            <a:spLocks noGrp="1"/>
          </p:cNvSpPr>
          <p:nvPr>
            <p:ph type="title"/>
          </p:nvPr>
        </p:nvSpPr>
        <p:spPr>
          <a:xfrm>
            <a:off x="3110148" y="578768"/>
            <a:ext cx="5972276" cy="400110"/>
          </a:xfrm>
          <a:solidFill>
            <a:schemeClr val="accent1"/>
          </a:solidFill>
        </p:spPr>
        <p:txBody>
          <a:bodyPr wrap="none">
            <a:spAutoFit/>
          </a:bodyPr>
          <a:lstStyle>
            <a:lvl1pPr>
              <a:defRPr spc="300"/>
            </a:lvl1pPr>
          </a:lstStyle>
          <a:p>
            <a:r>
              <a:rPr lang="en-US"/>
              <a:t>Click to edit Master title style</a:t>
            </a:r>
          </a:p>
        </p:txBody>
      </p:sp>
      <p:sp>
        <p:nvSpPr>
          <p:cNvPr id="11" name="Content Placeholder 9"/>
          <p:cNvSpPr>
            <a:spLocks noGrp="1"/>
          </p:cNvSpPr>
          <p:nvPr>
            <p:ph sz="quarter" idx="13" hasCustomPrompt="1"/>
          </p:nvPr>
        </p:nvSpPr>
        <p:spPr>
          <a:xfrm>
            <a:off x="479425" y="1188000"/>
            <a:ext cx="11234208" cy="5005291"/>
          </a:xfrm>
          <a:prstGeom prst="rect">
            <a:avLst/>
          </a:prstGeom>
        </p:spPr>
        <p:txBody>
          <a:bodyPr>
            <a:noAutofit/>
          </a:bodyPr>
          <a:lstStyle>
            <a:lvl1pPr>
              <a:buClr>
                <a:schemeClr val="tx1"/>
              </a:buClr>
              <a:defRPr sz="1600"/>
            </a:lvl1pPr>
            <a:lvl2pPr>
              <a:buClr>
                <a:schemeClr val="tx1"/>
              </a:buClr>
              <a:defRPr/>
            </a:lvl2pPr>
            <a:lvl3pPr>
              <a:buClr>
                <a:schemeClr val="tx1"/>
              </a:buClr>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15754594"/>
      </p:ext>
    </p:extLst>
  </p:cSld>
  <p:clrMapOvr>
    <a:masterClrMapping/>
  </p:clrMapOvr>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999" y="349214"/>
            <a:ext cx="11232575" cy="859219"/>
          </a:xfrm>
          <a:prstGeom prst="rect">
            <a:avLst/>
          </a:prstGeom>
        </p:spPr>
        <p:txBody>
          <a:bodyPr vert="horz" lIns="91440" tIns="45720" rIns="91440" bIns="45720" rtlCol="0" anchor="ctr">
            <a:noAutofit/>
          </a:bodyPr>
          <a:lstStyle/>
          <a:p>
            <a:r>
              <a:rPr lang="en-US"/>
              <a:t>Click to edit Master title style</a:t>
            </a:r>
          </a:p>
        </p:txBody>
      </p:sp>
      <p:sp>
        <p:nvSpPr>
          <p:cNvPr id="5" name="Footer Placeholder 4"/>
          <p:cNvSpPr>
            <a:spLocks noGrp="1"/>
          </p:cNvSpPr>
          <p:nvPr>
            <p:ph type="ftr" sz="quarter" idx="3"/>
          </p:nvPr>
        </p:nvSpPr>
        <p:spPr>
          <a:xfrm>
            <a:off x="4165600" y="6498847"/>
            <a:ext cx="3860800" cy="203708"/>
          </a:xfrm>
          <a:prstGeom prst="rect">
            <a:avLst/>
          </a:prstGeom>
        </p:spPr>
        <p:txBody>
          <a:bodyPr vert="horz" lIns="0" tIns="90000" rIns="0" bIns="0" rtlCol="0" anchor="t" anchorCtr="0"/>
          <a:lstStyle>
            <a:lvl1pPr algn="ctr">
              <a:defRPr sz="533">
                <a:solidFill>
                  <a:schemeClr val="tx1"/>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868833" y="6498847"/>
            <a:ext cx="2844800" cy="203708"/>
          </a:xfrm>
          <a:prstGeom prst="rect">
            <a:avLst/>
          </a:prstGeom>
        </p:spPr>
        <p:txBody>
          <a:bodyPr vert="horz" lIns="0" tIns="90000" rIns="0" bIns="0" rtlCol="0" anchor="t" anchorCtr="0"/>
          <a:lstStyle>
            <a:lvl1pPr algn="r">
              <a:defRPr sz="533">
                <a:solidFill>
                  <a:schemeClr val="tx1"/>
                </a:solidFill>
                <a:latin typeface="Arial" panose="020B0604020202020204" pitchFamily="34" charset="0"/>
                <a:ea typeface="Arial" panose="020B0604020202020204" pitchFamily="34" charset="0"/>
                <a:cs typeface="Arial" panose="020B0604020202020204" pitchFamily="34" charset="0"/>
              </a:defRPr>
            </a:lvl1pPr>
          </a:lstStyle>
          <a:p>
            <a:fld id="{3B340CF7-E868-0C48-A5F0-6EF05F7A4C9C}" type="slidenum">
              <a:rPr lang="en-US" smtClean="0"/>
              <a:t>‹#›</a:t>
            </a:fld>
            <a:endParaRPr lang="en-US"/>
          </a:p>
        </p:txBody>
      </p:sp>
      <p:sp>
        <p:nvSpPr>
          <p:cNvPr id="9" name="Text Placeholder 8"/>
          <p:cNvSpPr>
            <a:spLocks noGrp="1"/>
          </p:cNvSpPr>
          <p:nvPr>
            <p:ph type="body" idx="1"/>
          </p:nvPr>
        </p:nvSpPr>
        <p:spPr>
          <a:xfrm>
            <a:off x="838200" y="1826684"/>
            <a:ext cx="10515600" cy="4349749"/>
          </a:xfrm>
          <a:prstGeom prst="rect">
            <a:avLst/>
          </a:prstGeom>
        </p:spPr>
        <p:txBody>
          <a:bodyPr vert="horz" wrap="square" lIns="108000" tIns="72000" rIns="108000" bIns="72000" rtlCol="0">
            <a:normAutofit/>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72746762"/>
      </p:ext>
    </p:extLst>
  </p:cSld>
  <p:clrMap bg1="lt1" tx1="dk1" bg2="lt2" tx2="dk2" accent1="accent1" accent2="accent2" accent3="accent3" accent4="accent4" accent5="accent5" accent6="accent6" hlink="hlink" folHlink="folHlink"/>
  <p:sldLayoutIdLst>
    <p:sldLayoutId id="2147483869" r:id="rId1"/>
    <p:sldLayoutId id="2147484067" r:id="rId2"/>
    <p:sldLayoutId id="2147484106" r:id="rId3"/>
    <p:sldLayoutId id="2147484085" r:id="rId4"/>
    <p:sldLayoutId id="2147484060" r:id="rId5"/>
    <p:sldLayoutId id="2147483870" r:id="rId6"/>
    <p:sldLayoutId id="2147483871" r:id="rId7"/>
    <p:sldLayoutId id="2147484073" r:id="rId8"/>
    <p:sldLayoutId id="2147484102" r:id="rId9"/>
    <p:sldLayoutId id="2147484110" r:id="rId10"/>
    <p:sldLayoutId id="2147483873" r:id="rId11"/>
    <p:sldLayoutId id="2147484095" r:id="rId12"/>
    <p:sldLayoutId id="2147484096" r:id="rId13"/>
    <p:sldLayoutId id="2147484109" r:id="rId14"/>
    <p:sldLayoutId id="2147484075" r:id="rId15"/>
    <p:sldLayoutId id="2147484076" r:id="rId16"/>
    <p:sldLayoutId id="2147484101" r:id="rId17"/>
    <p:sldLayoutId id="2147484083" r:id="rId18"/>
    <p:sldLayoutId id="2147484104" r:id="rId19"/>
    <p:sldLayoutId id="2147484071" r:id="rId20"/>
    <p:sldLayoutId id="2147484103" r:id="rId21"/>
    <p:sldLayoutId id="2147484079" r:id="rId22"/>
    <p:sldLayoutId id="2147484081" r:id="rId23"/>
    <p:sldLayoutId id="2147484107" r:id="rId24"/>
    <p:sldLayoutId id="2147483884" r:id="rId25"/>
    <p:sldLayoutId id="2147483882" r:id="rId26"/>
    <p:sldLayoutId id="2147484006" r:id="rId27"/>
    <p:sldLayoutId id="2147484007" r:id="rId28"/>
    <p:sldLayoutId id="2147484069" r:id="rId29"/>
    <p:sldLayoutId id="2147484070" r:id="rId30"/>
    <p:sldLayoutId id="2147483885" r:id="rId31"/>
    <p:sldLayoutId id="2147484017" r:id="rId32"/>
    <p:sldLayoutId id="2147483886" r:id="rId33"/>
    <p:sldLayoutId id="2147484051" r:id="rId34"/>
    <p:sldLayoutId id="2147484100" r:id="rId35"/>
    <p:sldLayoutId id="2147484078" r:id="rId36"/>
    <p:sldLayoutId id="2147484084" r:id="rId37"/>
    <p:sldLayoutId id="2147484052" r:id="rId38"/>
    <p:sldLayoutId id="2147484087" r:id="rId39"/>
    <p:sldLayoutId id="2147484093" r:id="rId40"/>
    <p:sldLayoutId id="2147484055" r:id="rId41"/>
    <p:sldLayoutId id="2147484108" r:id="rId42"/>
    <p:sldLayoutId id="2147484088" r:id="rId43"/>
    <p:sldLayoutId id="2147483888" r:id="rId44"/>
    <p:sldLayoutId id="2147484098" r:id="rId45"/>
    <p:sldLayoutId id="2147484099" r:id="rId46"/>
    <p:sldLayoutId id="2147483860" r:id="rId47"/>
    <p:sldLayoutId id="2147484057" r:id="rId48"/>
    <p:sldLayoutId id="2147484105" r:id="rId49"/>
    <p:sldLayoutId id="2147484053" r:id="rId50"/>
    <p:sldLayoutId id="2147484111" r:id="rId51"/>
  </p:sldLayoutIdLst>
  <p:transition/>
  <p:hf hdr="0" ftr="0" dt="0"/>
  <p:txStyles>
    <p:titleStyle>
      <a:lvl1pPr algn="ctr" defTabSz="457178" rtl="0" eaLnBrk="1" latinLnBrk="0" hangingPunct="1">
        <a:spcBef>
          <a:spcPct val="0"/>
        </a:spcBef>
        <a:buNone/>
        <a:defRPr sz="2000" kern="1200" cap="all" spc="300" baseline="0">
          <a:solidFill>
            <a:schemeClr val="tx1"/>
          </a:solidFill>
          <a:latin typeface="+mj-lt"/>
          <a:ea typeface="+mj-ea"/>
          <a:cs typeface="+mj-cs"/>
        </a:defRPr>
      </a:lvl1pPr>
    </p:titleStyle>
    <p:body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174">
          <p15:clr>
            <a:srgbClr val="F26B43"/>
          </p15:clr>
        </p15:guide>
        <p15:guide id="4" pos="226">
          <p15:clr>
            <a:srgbClr val="F26B43"/>
          </p15:clr>
        </p15:guide>
        <p15:guide id="5" pos="5534">
          <p15:clr>
            <a:srgbClr val="F26B43"/>
          </p15:clr>
        </p15:guide>
        <p15:guide id="6" orient="horz" pos="3066">
          <p15:clr>
            <a:srgbClr val="F26B43"/>
          </p15:clr>
        </p15:guide>
        <p15:guide id="7" pos="1565">
          <p15:clr>
            <a:srgbClr val="F26B43"/>
          </p15:clr>
        </p15:guide>
        <p15:guide id="8" pos="4195">
          <p15:clr>
            <a:srgbClr val="F26B43"/>
          </p15:clr>
        </p15:guide>
        <p15:guide id="9" orient="horz" pos="2488">
          <p15:clr>
            <a:srgbClr val="F26B43"/>
          </p15:clr>
        </p15:guide>
        <p15:guide id="10" orient="horz" pos="752">
          <p15:clr>
            <a:srgbClr val="F26B43"/>
          </p15:clr>
        </p15:guide>
        <p15:guide id="11" orient="horz" pos="2896">
          <p15:clr>
            <a:srgbClr val="F26B43"/>
          </p15:clr>
        </p15:guide>
        <p15:guide id="12" orient="horz" pos="344">
          <p15:clr>
            <a:srgbClr val="F26B43"/>
          </p15:clr>
        </p15:guide>
        <p15:guide id="13" pos="302" userDrawn="1">
          <p15:clr>
            <a:srgbClr val="547EBF"/>
          </p15:clr>
        </p15:guide>
        <p15:guide id="14" pos="7378" userDrawn="1">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tags" Target="../tags/tag3.xml"/><Relationship Id="rId7" Type="http://schemas.openxmlformats.org/officeDocument/2006/relationships/image" Target="../media/image44.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14.xml"/><Relationship Id="rId4" Type="http://schemas.openxmlformats.org/officeDocument/2006/relationships/slideLayout" Target="../slideLayouts/slideLayout45.xml"/><Relationship Id="rId9" Type="http://schemas.openxmlformats.org/officeDocument/2006/relationships/image" Target="../media/image46.jpe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23.xml"/><Relationship Id="rId5" Type="http://schemas.openxmlformats.org/officeDocument/2006/relationships/image" Target="../media/image53.jpeg"/><Relationship Id="rId4" Type="http://schemas.openxmlformats.org/officeDocument/2006/relationships/image" Target="../media/image52.jpeg"/></Relationships>
</file>

<file path=ppt/slides/_rels/slide25.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tags" Target="../tags/tag5.xml"/><Relationship Id="rId7" Type="http://schemas.openxmlformats.org/officeDocument/2006/relationships/image" Target="../media/image44.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20.xml"/><Relationship Id="rId4"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7.xml"/><Relationship Id="rId7" Type="http://schemas.openxmlformats.org/officeDocument/2006/relationships/oleObject" Target="../embeddings/oleObject3.bin"/><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61.jpeg"/><Relationship Id="rId5" Type="http://schemas.openxmlformats.org/officeDocument/2006/relationships/notesSlide" Target="../notesSlides/notesSlide25.xml"/><Relationship Id="rId4" Type="http://schemas.openxmlformats.org/officeDocument/2006/relationships/slideLayout" Target="../slideLayouts/slideLayout45.xml"/><Relationship Id="rId9" Type="http://schemas.openxmlformats.org/officeDocument/2006/relationships/image" Target="../media/image62.jpeg"/></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tags" Target="../tags/tag9.xml"/><Relationship Id="rId7" Type="http://schemas.openxmlformats.org/officeDocument/2006/relationships/image" Target="../media/image44.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28.xml"/><Relationship Id="rId4"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3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image" Target="../media/image76.jpeg"/><Relationship Id="rId5" Type="http://schemas.openxmlformats.org/officeDocument/2006/relationships/image" Target="../media/image75.png"/><Relationship Id="rId4" Type="http://schemas.openxmlformats.org/officeDocument/2006/relationships/image" Target="../media/image74.jpeg"/></Relationships>
</file>

<file path=ppt/slides/_rels/slide37.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tags" Target="../tags/tag11.xml"/><Relationship Id="rId7" Type="http://schemas.openxmlformats.org/officeDocument/2006/relationships/oleObject" Target="../embeddings/oleObject5.bin"/><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61.jpeg"/><Relationship Id="rId5" Type="http://schemas.openxmlformats.org/officeDocument/2006/relationships/notesSlide" Target="../notesSlides/notesSlide32.xml"/><Relationship Id="rId4" Type="http://schemas.openxmlformats.org/officeDocument/2006/relationships/slideLayout" Target="../slideLayouts/slideLayout45.xml"/><Relationship Id="rId9" Type="http://schemas.openxmlformats.org/officeDocument/2006/relationships/image" Target="../media/image16.jpeg"/></Relationships>
</file>

<file path=ppt/slides/_rels/slide38.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405EC8-A766-204F-91B3-1BA59F54E34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1600201"/>
            <a:ext cx="12191999" cy="5257800"/>
          </a:xfrm>
          <a:prstGeom prst="rect">
            <a:avLst/>
          </a:prstGeom>
        </p:spPr>
      </p:pic>
      <p:sp>
        <p:nvSpPr>
          <p:cNvPr id="7" name="Title 6">
            <a:extLst>
              <a:ext uri="{FF2B5EF4-FFF2-40B4-BE49-F238E27FC236}">
                <a16:creationId xmlns:a16="http://schemas.microsoft.com/office/drawing/2014/main" id="{87E15493-B979-5244-803D-166AD6CBA9F8}"/>
              </a:ext>
            </a:extLst>
          </p:cNvPr>
          <p:cNvSpPr>
            <a:spLocks noGrp="1"/>
          </p:cNvSpPr>
          <p:nvPr>
            <p:ph type="ctrTitle"/>
          </p:nvPr>
        </p:nvSpPr>
        <p:spPr>
          <a:xfrm>
            <a:off x="808565" y="2497627"/>
            <a:ext cx="10574868" cy="534760"/>
          </a:xfrm>
        </p:spPr>
        <p:txBody>
          <a:bodyPr/>
          <a:lstStyle/>
          <a:p>
            <a:r>
              <a:rPr lang="en-GB" dirty="0"/>
              <a:t>2022 Resort presentation</a:t>
            </a:r>
          </a:p>
        </p:txBody>
      </p:sp>
      <p:sp>
        <p:nvSpPr>
          <p:cNvPr id="20" name="Text Placeholder 19">
            <a:extLst>
              <a:ext uri="{FF2B5EF4-FFF2-40B4-BE49-F238E27FC236}">
                <a16:creationId xmlns:a16="http://schemas.microsoft.com/office/drawing/2014/main" id="{470E9E2F-E8E1-6646-92CE-E1171A87B8DC}"/>
              </a:ext>
            </a:extLst>
          </p:cNvPr>
          <p:cNvSpPr>
            <a:spLocks noGrp="1"/>
          </p:cNvSpPr>
          <p:nvPr>
            <p:ph type="body" sz="quarter" idx="14"/>
          </p:nvPr>
        </p:nvSpPr>
        <p:spPr>
          <a:xfrm>
            <a:off x="808566" y="3223542"/>
            <a:ext cx="10574867" cy="410916"/>
          </a:xfrm>
        </p:spPr>
        <p:txBody>
          <a:bodyPr/>
          <a:lstStyle/>
          <a:p>
            <a:r>
              <a:rPr lang="en-GB"/>
              <a:t>IHG</a:t>
            </a:r>
            <a:r>
              <a:rPr lang="en-GB" baseline="30000"/>
              <a:t>®</a:t>
            </a:r>
          </a:p>
        </p:txBody>
      </p:sp>
      <p:sp>
        <p:nvSpPr>
          <p:cNvPr id="5" name="Text Placeholder 1">
            <a:extLst>
              <a:ext uri="{FF2B5EF4-FFF2-40B4-BE49-F238E27FC236}">
                <a16:creationId xmlns:a16="http://schemas.microsoft.com/office/drawing/2014/main" id="{53C6739A-982F-469E-8D37-D0645E3B9639}"/>
              </a:ext>
            </a:extLst>
          </p:cNvPr>
          <p:cNvSpPr>
            <a:spLocks noGrp="1"/>
          </p:cNvSpPr>
          <p:nvPr>
            <p:ph type="body" sz="quarter" idx="16"/>
          </p:nvPr>
        </p:nvSpPr>
        <p:spPr/>
        <p:txBody>
          <a:bodyPr/>
          <a:lstStyle/>
          <a:p>
            <a:r>
              <a:rPr lang="en-GB">
                <a:solidFill>
                  <a:schemeClr val="bg1"/>
                </a:solidFill>
              </a:rPr>
              <a:t>InterContinental</a:t>
            </a:r>
            <a:r>
              <a:rPr lang="en-GB">
                <a:solidFill>
                  <a:schemeClr val="bg1"/>
                </a:solidFill>
                <a:latin typeface="Calibri" panose="020F0502020204030204" pitchFamily="34" charset="0"/>
                <a:cs typeface="Calibri" panose="020F0502020204030204" pitchFamily="34" charset="0"/>
              </a:rPr>
              <a:t>®</a:t>
            </a:r>
            <a:r>
              <a:rPr lang="en-GB">
                <a:solidFill>
                  <a:schemeClr val="bg1"/>
                </a:solidFill>
              </a:rPr>
              <a:t> </a:t>
            </a:r>
            <a:r>
              <a:rPr lang="en-US">
                <a:solidFill>
                  <a:schemeClr val="bg1"/>
                </a:solidFill>
              </a:rPr>
              <a:t>Fiji Golf Resort &amp; Spa Resort</a:t>
            </a:r>
            <a:endParaRPr lang="en-GB">
              <a:solidFill>
                <a:schemeClr val="bg1"/>
              </a:solidFill>
            </a:endParaRPr>
          </a:p>
        </p:txBody>
      </p:sp>
      <p:pic>
        <p:nvPicPr>
          <p:cNvPr id="3" name="Picture 2">
            <a:extLst>
              <a:ext uri="{FF2B5EF4-FFF2-40B4-BE49-F238E27FC236}">
                <a16:creationId xmlns:a16="http://schemas.microsoft.com/office/drawing/2014/main" id="{6775439C-29B3-F44B-8968-19486D31462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12674" y="-299083"/>
            <a:ext cx="4276742" cy="2130815"/>
          </a:xfrm>
          <a:prstGeom prst="rect">
            <a:avLst/>
          </a:prstGeom>
        </p:spPr>
      </p:pic>
    </p:spTree>
    <p:extLst>
      <p:ext uri="{BB962C8B-B14F-4D97-AF65-F5344CB8AC3E}">
        <p14:creationId xmlns:p14="http://schemas.microsoft.com/office/powerpoint/2010/main" val="153034811"/>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1D636-5910-6246-8CB3-73A305203D6D}"/>
              </a:ext>
            </a:extLst>
          </p:cNvPr>
          <p:cNvSpPr>
            <a:spLocks noGrp="1"/>
          </p:cNvSpPr>
          <p:nvPr>
            <p:ph type="title"/>
          </p:nvPr>
        </p:nvSpPr>
        <p:spPr/>
        <p:txBody>
          <a:bodyPr wrap="none"/>
          <a:lstStyle/>
          <a:p>
            <a:r>
              <a:rPr lang="en-US"/>
              <a:t>OUR UNIQUE POINTS OF DIFFERENCES</a:t>
            </a:r>
            <a:endParaRPr lang="en-GB"/>
          </a:p>
        </p:txBody>
      </p:sp>
      <p:sp>
        <p:nvSpPr>
          <p:cNvPr id="5" name="Content Placeholder 3" descr="t">
            <a:extLst>
              <a:ext uri="{FF2B5EF4-FFF2-40B4-BE49-F238E27FC236}">
                <a16:creationId xmlns:a16="http://schemas.microsoft.com/office/drawing/2014/main" id="{7E12EC01-F122-49B1-BF14-031F0480DB90}"/>
              </a:ext>
            </a:extLst>
          </p:cNvPr>
          <p:cNvSpPr txBox="1">
            <a:spLocks/>
          </p:cNvSpPr>
          <p:nvPr/>
        </p:nvSpPr>
        <p:spPr>
          <a:xfrm>
            <a:off x="876300" y="1188000"/>
            <a:ext cx="4656138" cy="5433009"/>
          </a:xfrm>
          <a:prstGeom prst="rect">
            <a:avLst/>
          </a:prstGeom>
        </p:spPr>
        <p:txBody>
          <a:bodyPr wrap="square" lIns="0" anchor="t" anchorCtr="0">
            <a:normAutofit lnSpcReduction="10000"/>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fontAlgn="base">
              <a:buNone/>
            </a:pPr>
            <a:r>
              <a:rPr lang="en-GB" sz="1600" b="1" dirty="0"/>
              <a:t>Concierge</a:t>
            </a:r>
          </a:p>
          <a:p>
            <a:pPr algn="just" fontAlgn="base"/>
            <a:r>
              <a:rPr lang="en-GB" sz="1200" dirty="0"/>
              <a:t>The only resort in Fiji with a dedicated concierge team True concierge services in line with the IHG brand. This is an important part of our services and guests are encouraged to connect with our team help turn their holiday dreams into a reality</a:t>
            </a:r>
          </a:p>
          <a:p>
            <a:pPr algn="just" fontAlgn="base"/>
            <a:r>
              <a:rPr lang="en-GB" sz="1200" dirty="0"/>
              <a:t>The Concierge service plays and important part of any InterContinental brand and they help shape the experience of our guests. </a:t>
            </a:r>
          </a:p>
          <a:p>
            <a:pPr algn="just" fontAlgn="base"/>
            <a:r>
              <a:rPr lang="en-GB" sz="1200" dirty="0"/>
              <a:t>Our concierge team have great contacts to take guests off the beaten track and provide personalized experience that brand resorts are not normally known for</a:t>
            </a:r>
          </a:p>
          <a:p>
            <a:pPr algn="just" fontAlgn="base"/>
            <a:endParaRPr lang="en-GB" sz="1600" b="1" dirty="0"/>
          </a:p>
          <a:p>
            <a:pPr marL="0" indent="0" algn="just" fontAlgn="base">
              <a:buNone/>
            </a:pPr>
            <a:r>
              <a:rPr lang="en-GB" sz="1600" b="1" dirty="0"/>
              <a:t>Activities</a:t>
            </a:r>
          </a:p>
          <a:p>
            <a:pPr marL="171450" indent="-171450" algn="just" fontAlgn="base">
              <a:buClr>
                <a:schemeClr val="tx1"/>
              </a:buClr>
            </a:pPr>
            <a:r>
              <a:rPr lang="en-GB" sz="1200" dirty="0"/>
              <a:t>A large cross section of land and ocean based activities including stand up paddle boards, surfing. Note that surfing is not an option for </a:t>
            </a:r>
            <a:r>
              <a:rPr lang="en-GB" sz="1200" dirty="0" err="1"/>
              <a:t>Denarau</a:t>
            </a:r>
            <a:r>
              <a:rPr lang="en-GB" sz="1200" dirty="0"/>
              <a:t> based properties.</a:t>
            </a:r>
          </a:p>
          <a:p>
            <a:pPr marL="171450" indent="-171450" algn="just" fontAlgn="base">
              <a:buClr>
                <a:schemeClr val="tx1"/>
              </a:buClr>
            </a:pPr>
            <a:r>
              <a:rPr lang="en-GB" sz="1200" dirty="0"/>
              <a:t>Deep sea fishing – guests do not have to travel far as we have a reef near the resort</a:t>
            </a:r>
          </a:p>
          <a:p>
            <a:pPr marL="171450" indent="-171450" algn="just" fontAlgn="base">
              <a:buClr>
                <a:schemeClr val="tx1"/>
              </a:buClr>
            </a:pPr>
            <a:r>
              <a:rPr lang="en-GB" sz="1200" dirty="0"/>
              <a:t>More accessible to adventure based activities based out of Sigatoka and surrounding area – Sigatoka River Safari, Zip Fiji, Kula Eco Park etc</a:t>
            </a:r>
          </a:p>
          <a:p>
            <a:pPr marL="171450" indent="-171450" algn="just" fontAlgn="base">
              <a:buClr>
                <a:schemeClr val="tx1"/>
              </a:buClr>
            </a:pPr>
            <a:r>
              <a:rPr lang="en-GB" sz="1200" dirty="0"/>
              <a:t>Complimentary “learn to scuba” lesson</a:t>
            </a:r>
          </a:p>
          <a:p>
            <a:pPr algn="just"/>
            <a:endParaRPr lang="en-GB" dirty="0"/>
          </a:p>
        </p:txBody>
      </p:sp>
      <p:sp>
        <p:nvSpPr>
          <p:cNvPr id="6" name="Content Placeholder 3" descr="t">
            <a:extLst>
              <a:ext uri="{FF2B5EF4-FFF2-40B4-BE49-F238E27FC236}">
                <a16:creationId xmlns:a16="http://schemas.microsoft.com/office/drawing/2014/main" id="{527A23B7-68F3-4082-A82C-CB71BA149F03}"/>
              </a:ext>
            </a:extLst>
          </p:cNvPr>
          <p:cNvSpPr txBox="1"/>
          <p:nvPr/>
        </p:nvSpPr>
        <p:spPr>
          <a:xfrm>
            <a:off x="6659564" y="1428821"/>
            <a:ext cx="4737100" cy="5433009"/>
          </a:xfrm>
          <a:prstGeom prst="rect">
            <a:avLst/>
          </a:prstGeom>
          <a:ln>
            <a:noFill/>
          </a:ln>
        </p:spPr>
        <p:txBody>
          <a:bodyPr vert="horz" wrap="square" lIns="0" tIns="72000" rIns="251999" bIns="72000" rtlCol="0" anchor="t" anchorCtr="0">
            <a:normAutofit fontScale="92500"/>
          </a:bodyPr>
          <a:lstStyle>
            <a:lvl1pPr marL="0" indent="0" algn="l" defTabSz="457178" rtl="0" eaLnBrk="1" latinLnBrk="0" hangingPunct="1">
              <a:lnSpc>
                <a:spcPct val="120000"/>
              </a:lnSpc>
              <a:spcBef>
                <a:spcPct val="0"/>
              </a:spcBef>
              <a:spcAft>
                <a:spcPts val="400"/>
              </a:spcAft>
              <a:buClr>
                <a:schemeClr val="accent1"/>
              </a:buClr>
              <a:buFont typeface="Arial" panose="020B0604020202020204" pitchFamily="34" charset="0"/>
              <a:buNone/>
              <a:tabLst>
                <a:tab pos="479988" algn="l"/>
              </a:tabLst>
              <a:defRPr lang="en-US" sz="1100" kern="1200">
                <a:solidFill>
                  <a:schemeClr val="tx1"/>
                </a:solidFill>
                <a:latin typeface="+mn-lt"/>
                <a:ea typeface="Baskerville" charset="0"/>
                <a:cs typeface="Arial" panose="020B0604020202020204" pitchFamily="34" charset="0"/>
              </a:defRPr>
            </a:lvl1pPr>
            <a:lvl2pPr marL="241294" indent="0" algn="l" defTabSz="1439964" rtl="0" eaLnBrk="1" latinLnBrk="0" hangingPunct="1">
              <a:lnSpc>
                <a:spcPct val="120000"/>
              </a:lnSpc>
              <a:spcBef>
                <a:spcPct val="0"/>
              </a:spcBef>
              <a:spcAft>
                <a:spcPts val="400"/>
              </a:spcAft>
              <a:buClr>
                <a:schemeClr val="accent1"/>
              </a:buClr>
              <a:buFont typeface="Arial" panose="020B0604020202020204" pitchFamily="34" charset="0"/>
              <a:buNone/>
              <a:tabLst>
                <a:tab pos="476239" algn="l"/>
              </a:tabLst>
              <a:defRPr lang="en-US" sz="1100" kern="1200">
                <a:solidFill>
                  <a:schemeClr val="tx1"/>
                </a:solidFill>
                <a:latin typeface="+mn-lt"/>
                <a:ea typeface="Baskerville" charset="0"/>
                <a:cs typeface="Arial" panose="020B0604020202020204" pitchFamily="34" charset="0"/>
              </a:defRPr>
            </a:lvl2pPr>
            <a:lvl3pPr marL="478355" indent="0" algn="l" defTabSz="1439964" rtl="0" eaLnBrk="1" latinLnBrk="0" hangingPunct="1">
              <a:lnSpc>
                <a:spcPct val="120000"/>
              </a:lnSpc>
              <a:spcBef>
                <a:spcPct val="0"/>
              </a:spcBef>
              <a:spcAft>
                <a:spcPts val="400"/>
              </a:spcAft>
              <a:buClr>
                <a:schemeClr val="accent1"/>
              </a:buClr>
              <a:buFont typeface="Arial" panose="020B0604020202020204" pitchFamily="34" charset="0"/>
              <a:buNone/>
              <a:tabLst>
                <a:tab pos="476239" algn="l"/>
                <a:tab pos="1439297" algn="l"/>
              </a:tabLst>
              <a:defRPr lang="en-US" sz="1100" kern="120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gn="just" fontAlgn="base">
              <a:buClr>
                <a:schemeClr val="tx1"/>
              </a:buClr>
              <a:buFont typeface="Arial" panose="020B0604020202020204" pitchFamily="34" charset="0"/>
              <a:buChar char="•"/>
            </a:pPr>
            <a:r>
              <a:rPr lang="en-GB" sz="1200" dirty="0"/>
              <a:t>Authentic Fijian village activities such as Coconut Show, weaving, Fijian village visits, pottery shows, Fijian church visits, and more </a:t>
            </a:r>
          </a:p>
          <a:p>
            <a:pPr marL="171450" indent="-171450" algn="just" fontAlgn="base">
              <a:buClr>
                <a:schemeClr val="tx1"/>
              </a:buClr>
              <a:buFont typeface="Arial" panose="020B0604020202020204" pitchFamily="34" charset="0"/>
              <a:buChar char="•"/>
            </a:pPr>
            <a:r>
              <a:rPr lang="en-GB" sz="1200" dirty="0"/>
              <a:t>Each guest enjoys 1 hour of non-motorized </a:t>
            </a:r>
            <a:r>
              <a:rPr lang="en-GB" sz="1200" dirty="0" err="1"/>
              <a:t>watersport</a:t>
            </a:r>
            <a:r>
              <a:rPr lang="en-GB" sz="1200" dirty="0"/>
              <a:t> activities per day as part of their rate inclusion</a:t>
            </a:r>
          </a:p>
          <a:p>
            <a:pPr algn="just" fontAlgn="base"/>
            <a:endParaRPr lang="en-GB" sz="1600" b="1" dirty="0"/>
          </a:p>
          <a:p>
            <a:pPr algn="just" fontAlgn="base"/>
            <a:r>
              <a:rPr lang="en-GB" sz="1600" b="1" dirty="0"/>
              <a:t>Restaurants &amp; Dining</a:t>
            </a:r>
          </a:p>
          <a:p>
            <a:pPr marL="171450" indent="-171450" algn="just" fontAlgn="base">
              <a:buClr>
                <a:schemeClr val="tx1"/>
              </a:buClr>
              <a:buFont typeface="Arial" panose="020B0604020202020204" pitchFamily="34" charset="0"/>
              <a:buChar char="•"/>
            </a:pPr>
            <a:r>
              <a:rPr lang="en-GB" sz="1200" dirty="0"/>
              <a:t>Leaders are internationally experienced and qualified:</a:t>
            </a:r>
          </a:p>
          <a:p>
            <a:pPr marL="171450" indent="-171450" algn="just" fontAlgn="base">
              <a:buClr>
                <a:schemeClr val="tx1"/>
              </a:buClr>
              <a:buFont typeface="Arial" panose="020B0604020202020204" pitchFamily="34" charset="0"/>
              <a:buChar char="•"/>
            </a:pPr>
            <a:r>
              <a:rPr lang="en-GB" sz="1200" dirty="0"/>
              <a:t>Director Dining &amp; Entertainment – Bjoern Noeldner (Germany)</a:t>
            </a:r>
          </a:p>
          <a:p>
            <a:pPr marL="171450" indent="-171450" algn="just" fontAlgn="base">
              <a:buClr>
                <a:schemeClr val="tx1"/>
              </a:buClr>
              <a:buFont typeface="Arial" panose="020B0604020202020204" pitchFamily="34" charset="0"/>
              <a:buChar char="•"/>
            </a:pPr>
            <a:r>
              <a:rPr lang="en-GB" sz="1200" dirty="0"/>
              <a:t>Executive Chef – David Bell (Australia)</a:t>
            </a:r>
          </a:p>
          <a:p>
            <a:pPr marL="171450" indent="-171450" algn="just" fontAlgn="base">
              <a:buClr>
                <a:schemeClr val="tx1"/>
              </a:buClr>
              <a:buFont typeface="Arial" panose="020B0604020202020204" pitchFamily="34" charset="0"/>
              <a:buChar char="•"/>
            </a:pPr>
            <a:r>
              <a:rPr lang="en-GB" sz="1200" dirty="0"/>
              <a:t>All restaurants have a view of the beach and ocean beyond </a:t>
            </a:r>
          </a:p>
          <a:p>
            <a:pPr marL="171450" indent="-171450" algn="just" fontAlgn="base">
              <a:buClr>
                <a:schemeClr val="tx1"/>
              </a:buClr>
              <a:buFont typeface="Arial" panose="020B0604020202020204" pitchFamily="34" charset="0"/>
              <a:buChar char="•"/>
            </a:pPr>
            <a:r>
              <a:rPr lang="en-GB" sz="1200" dirty="0"/>
              <a:t>Bespoke dining experiences are available (</a:t>
            </a:r>
            <a:r>
              <a:rPr lang="en-GB" sz="1200" dirty="0" err="1"/>
              <a:t>Navo</a:t>
            </a:r>
            <a:r>
              <a:rPr lang="en-GB" sz="1200" dirty="0"/>
              <a:t> PDR, Dinner Under The Stars, and Cabana Dining)</a:t>
            </a:r>
          </a:p>
          <a:p>
            <a:pPr marL="171450" indent="-171450" algn="just" fontAlgn="base">
              <a:buClr>
                <a:schemeClr val="tx1"/>
              </a:buClr>
              <a:buFont typeface="Arial" panose="020B0604020202020204" pitchFamily="34" charset="0"/>
              <a:buChar char="•"/>
            </a:pPr>
            <a:r>
              <a:rPr lang="en-GB" sz="1200" dirty="0"/>
              <a:t>Able to cater for all types of diets, allergies, and dietary requests (vegan, peanut allergies, gluten-free, paleo diet, etc)</a:t>
            </a:r>
          </a:p>
          <a:p>
            <a:pPr marL="171450" indent="-171450" algn="just" fontAlgn="base">
              <a:buClr>
                <a:schemeClr val="tx1"/>
              </a:buClr>
              <a:buFont typeface="Arial" panose="020B0604020202020204" pitchFamily="34" charset="0"/>
              <a:buChar char="•"/>
            </a:pPr>
            <a:r>
              <a:rPr lang="en-GB" sz="1200" dirty="0"/>
              <a:t>Specially crafted children’s menu available at each restaurant</a:t>
            </a:r>
          </a:p>
          <a:p>
            <a:pPr marL="171450" indent="-171450" algn="just" fontAlgn="base">
              <a:buClr>
                <a:schemeClr val="tx1"/>
              </a:buClr>
              <a:buFont typeface="Arial" panose="020B0604020202020204" pitchFamily="34" charset="0"/>
              <a:buChar char="•"/>
            </a:pPr>
            <a:r>
              <a:rPr lang="en-GB" sz="1200" dirty="0"/>
              <a:t>Bar team specially trained by Australian mixologist (</a:t>
            </a:r>
            <a:r>
              <a:rPr lang="en-GB" sz="1200" dirty="0" err="1"/>
              <a:t>Qunyh</a:t>
            </a:r>
            <a:r>
              <a:rPr lang="en-GB" sz="1200" dirty="0"/>
              <a:t> Nguyen) and offers a premium variety of cocktails</a:t>
            </a:r>
          </a:p>
          <a:p>
            <a:pPr marL="171450" indent="-171450" algn="just" fontAlgn="base">
              <a:buClr>
                <a:schemeClr val="tx1"/>
              </a:buClr>
              <a:buFont typeface="Arial" panose="020B0604020202020204" pitchFamily="34" charset="0"/>
              <a:buChar char="•"/>
            </a:pPr>
            <a:r>
              <a:rPr lang="en-GB" sz="1200" dirty="0"/>
              <a:t>Extensive range of new and old world wines available at our different restaurants. Old world wines are exclusively offered at our signature restaurant, </a:t>
            </a:r>
            <a:r>
              <a:rPr lang="en-GB" sz="1200" dirty="0" err="1"/>
              <a:t>Navo</a:t>
            </a:r>
            <a:endParaRPr lang="en-GB" sz="1200" dirty="0"/>
          </a:p>
          <a:p>
            <a:pPr marL="171450" indent="-171450" algn="just" fontAlgn="base">
              <a:buClr>
                <a:schemeClr val="tx1"/>
              </a:buClr>
              <a:buFont typeface="Arial" panose="020B0604020202020204" pitchFamily="34" charset="0"/>
              <a:buChar char="•"/>
            </a:pPr>
            <a:r>
              <a:rPr lang="en-GB" sz="1200" dirty="0" err="1"/>
              <a:t>Navo</a:t>
            </a:r>
            <a:r>
              <a:rPr lang="en-GB" sz="1200" dirty="0"/>
              <a:t> Restaurant has been recognized as a recipient of the AON Fiji Excellence in Tourism Awards for its excellent dining experience</a:t>
            </a:r>
          </a:p>
          <a:p>
            <a:pPr algn="just"/>
            <a:endParaRPr lang="en-GB" dirty="0"/>
          </a:p>
        </p:txBody>
      </p:sp>
    </p:spTree>
    <p:extLst>
      <p:ext uri="{BB962C8B-B14F-4D97-AF65-F5344CB8AC3E}">
        <p14:creationId xmlns:p14="http://schemas.microsoft.com/office/powerpoint/2010/main" val="28634489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1D636-5910-6246-8CB3-73A305203D6D}"/>
              </a:ext>
            </a:extLst>
          </p:cNvPr>
          <p:cNvSpPr>
            <a:spLocks noGrp="1"/>
          </p:cNvSpPr>
          <p:nvPr>
            <p:ph type="title"/>
          </p:nvPr>
        </p:nvSpPr>
        <p:spPr/>
        <p:txBody>
          <a:bodyPr wrap="none"/>
          <a:lstStyle/>
          <a:p>
            <a:r>
              <a:rPr lang="en-US"/>
              <a:t>OUR UNIQUE POINTS OF DIFFERENCES</a:t>
            </a:r>
            <a:endParaRPr lang="en-GB"/>
          </a:p>
        </p:txBody>
      </p:sp>
      <p:sp>
        <p:nvSpPr>
          <p:cNvPr id="4" name="Content Placeholder 3" descr="t">
            <a:extLst>
              <a:ext uri="{FF2B5EF4-FFF2-40B4-BE49-F238E27FC236}">
                <a16:creationId xmlns:a16="http://schemas.microsoft.com/office/drawing/2014/main" id="{0342BD28-D0D6-7347-A15B-EAEDA9E652C7}"/>
              </a:ext>
            </a:extLst>
          </p:cNvPr>
          <p:cNvSpPr>
            <a:spLocks noGrp="1"/>
          </p:cNvSpPr>
          <p:nvPr>
            <p:ph sz="quarter" idx="4294967295"/>
          </p:nvPr>
        </p:nvSpPr>
        <p:spPr>
          <a:xfrm>
            <a:off x="6683160" y="1323975"/>
            <a:ext cx="4799012" cy="5165725"/>
          </a:xfrm>
        </p:spPr>
        <p:txBody>
          <a:bodyPr wrap="square" lIns="0" anchor="t" anchorCtr="0">
            <a:normAutofit lnSpcReduction="10000"/>
          </a:bodyPr>
          <a:lstStyle/>
          <a:p>
            <a:pPr marL="0" indent="0" fontAlgn="base">
              <a:buClr>
                <a:schemeClr val="tx1"/>
              </a:buClr>
              <a:buNone/>
            </a:pPr>
            <a:r>
              <a:rPr lang="en-GB" sz="1600" b="1" dirty="0"/>
              <a:t>Personal Fijian Experiences</a:t>
            </a:r>
          </a:p>
          <a:p>
            <a:pPr marL="171450" indent="-171450" fontAlgn="base">
              <a:buClr>
                <a:schemeClr val="tx1"/>
              </a:buClr>
              <a:buFont typeface="Arial" panose="020B0604020202020204" pitchFamily="34" charset="0"/>
              <a:buChar char="•"/>
            </a:pPr>
            <a:r>
              <a:rPr lang="en-GB" sz="1200" dirty="0"/>
              <a:t>Whilst brand resorts are not normally known for personalized experiences, the InterContinental strives to offer authentic Fijian experiences in all aspects of our products and services. Examples are as follows:</a:t>
            </a:r>
          </a:p>
          <a:p>
            <a:pPr marL="171450" indent="-171450" fontAlgn="base">
              <a:buClr>
                <a:schemeClr val="tx1"/>
              </a:buClr>
              <a:buFont typeface="Arial" panose="020B0604020202020204" pitchFamily="34" charset="0"/>
              <a:buChar char="•"/>
            </a:pPr>
            <a:r>
              <a:rPr lang="en-GB" sz="1200" dirty="0"/>
              <a:t>Traditional Fijian foods included in the menu</a:t>
            </a:r>
          </a:p>
          <a:p>
            <a:pPr marL="171450" indent="-171450" fontAlgn="base">
              <a:buClr>
                <a:schemeClr val="tx1"/>
              </a:buClr>
              <a:buFont typeface="Arial" panose="020B0604020202020204" pitchFamily="34" charset="0"/>
              <a:buChar char="•"/>
            </a:pPr>
            <a:r>
              <a:rPr lang="en-GB" sz="1200" dirty="0"/>
              <a:t>Activities – refer to the activities section</a:t>
            </a:r>
          </a:p>
          <a:p>
            <a:pPr marL="171450" indent="-171450" fontAlgn="base">
              <a:buClr>
                <a:schemeClr val="tx1"/>
              </a:buClr>
              <a:buFont typeface="Arial" panose="020B0604020202020204" pitchFamily="34" charset="0"/>
              <a:buChar char="•"/>
            </a:pPr>
            <a:r>
              <a:rPr lang="en-GB" sz="1200" dirty="0"/>
              <a:t>Personalised meet and greet by name</a:t>
            </a:r>
          </a:p>
          <a:p>
            <a:pPr marL="171450" indent="-171450" fontAlgn="base">
              <a:buClr>
                <a:schemeClr val="tx1"/>
              </a:buClr>
              <a:buFont typeface="Arial" panose="020B0604020202020204" pitchFamily="34" charset="0"/>
              <a:buChar char="•"/>
            </a:pPr>
            <a:r>
              <a:rPr lang="en-GB" sz="1200" dirty="0"/>
              <a:t>History lessons, medicine walks</a:t>
            </a:r>
          </a:p>
          <a:p>
            <a:pPr marL="171450" indent="-171450" fontAlgn="base">
              <a:buClr>
                <a:schemeClr val="tx1"/>
              </a:buClr>
              <a:buFont typeface="Arial" panose="020B0604020202020204" pitchFamily="34" charset="0"/>
              <a:buChar char="•"/>
            </a:pPr>
            <a:r>
              <a:rPr lang="en-GB" sz="1200" dirty="0"/>
              <a:t>Incorporating more Fijian day-to-day living into guest experiences</a:t>
            </a:r>
          </a:p>
          <a:p>
            <a:pPr fontAlgn="base">
              <a:buClr>
                <a:schemeClr val="tx1"/>
              </a:buClr>
            </a:pPr>
            <a:endParaRPr lang="en-GB" sz="1600" b="1" dirty="0"/>
          </a:p>
          <a:p>
            <a:pPr marL="0" indent="0" fontAlgn="base">
              <a:buClr>
                <a:schemeClr val="tx1"/>
              </a:buClr>
              <a:buNone/>
            </a:pPr>
            <a:r>
              <a:rPr lang="en-GB" sz="1600" b="1" dirty="0"/>
              <a:t>Planet Trekkers Kids Club</a:t>
            </a:r>
          </a:p>
          <a:p>
            <a:pPr marL="171450" indent="-171450" fontAlgn="base">
              <a:buClr>
                <a:schemeClr val="tx1"/>
              </a:buClr>
              <a:buFont typeface="Arial" panose="020B0604020202020204" pitchFamily="34" charset="0"/>
              <a:buChar char="•"/>
            </a:pPr>
            <a:r>
              <a:rPr lang="en-GB" sz="1200" dirty="0"/>
              <a:t>The InterContinental Fiji Golf Resort &amp; Spa offers two land transfer options:</a:t>
            </a:r>
          </a:p>
          <a:p>
            <a:pPr marL="412744" lvl="1" indent="-171450" fontAlgn="base">
              <a:buClr>
                <a:schemeClr val="tx1"/>
              </a:buClr>
              <a:buFont typeface="Arial" panose="020B0604020202020204" pitchFamily="34" charset="0"/>
              <a:buChar char="•"/>
            </a:pPr>
            <a:r>
              <a:rPr lang="en-GB" sz="1200" dirty="0"/>
              <a:t>Shared airport shuttle transfers</a:t>
            </a:r>
          </a:p>
          <a:p>
            <a:pPr marL="412744" lvl="1" indent="-171450" fontAlgn="base">
              <a:buClr>
                <a:schemeClr val="tx1"/>
              </a:buClr>
              <a:buFont typeface="Arial" panose="020B0604020202020204" pitchFamily="34" charset="0"/>
              <a:buChar char="•"/>
            </a:pPr>
            <a:r>
              <a:rPr lang="en-GB" sz="1200" dirty="0"/>
              <a:t>Luxury private Landcruiser transfers (seats 4 comfortably)</a:t>
            </a:r>
          </a:p>
          <a:p>
            <a:pPr marL="171450" indent="-171450" fontAlgn="base">
              <a:buClr>
                <a:schemeClr val="tx1"/>
              </a:buClr>
              <a:buFont typeface="Arial" panose="020B0604020202020204" pitchFamily="34" charset="0"/>
              <a:buChar char="•"/>
            </a:pPr>
            <a:r>
              <a:rPr lang="en-GB" sz="1200" dirty="0"/>
              <a:t>A bespoke helicopter transfer experience is also available and can be arranged with a premium helicopter service provider </a:t>
            </a:r>
          </a:p>
          <a:p>
            <a:pPr marL="171450" indent="-171450" fontAlgn="base">
              <a:buClr>
                <a:schemeClr val="tx1"/>
              </a:buClr>
              <a:buFont typeface="Arial" panose="020B0604020202020204" pitchFamily="34" charset="0"/>
              <a:buChar char="•"/>
            </a:pPr>
            <a:r>
              <a:rPr lang="en-GB" sz="1200" dirty="0"/>
              <a:t>Other than the above, we can also arrange for rental cars and taxis with our Tour Desk and Concierge Team</a:t>
            </a:r>
          </a:p>
          <a:p>
            <a:pPr>
              <a:buClr>
                <a:schemeClr val="tx1"/>
              </a:buClr>
            </a:pPr>
            <a:endParaRPr lang="en-GB" dirty="0"/>
          </a:p>
        </p:txBody>
      </p:sp>
      <p:pic>
        <p:nvPicPr>
          <p:cNvPr id="5" name="Picture 4">
            <a:extLst>
              <a:ext uri="{FF2B5EF4-FFF2-40B4-BE49-F238E27FC236}">
                <a16:creationId xmlns:a16="http://schemas.microsoft.com/office/drawing/2014/main" id="{0AA64CCF-1497-8645-BF0E-20638045B1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92263"/>
            <a:ext cx="6096000" cy="4537075"/>
          </a:xfrm>
          <a:prstGeom prst="rect">
            <a:avLst/>
          </a:prstGeom>
        </p:spPr>
      </p:pic>
    </p:spTree>
    <p:extLst>
      <p:ext uri="{BB962C8B-B14F-4D97-AF65-F5344CB8AC3E}">
        <p14:creationId xmlns:p14="http://schemas.microsoft.com/office/powerpoint/2010/main" val="260787732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BFAA-3F9A-4FB7-A342-9E24FA7DCDAF}"/>
              </a:ext>
            </a:extLst>
          </p:cNvPr>
          <p:cNvSpPr>
            <a:spLocks noGrp="1"/>
          </p:cNvSpPr>
          <p:nvPr>
            <p:ph type="title"/>
          </p:nvPr>
        </p:nvSpPr>
        <p:spPr>
          <a:xfrm>
            <a:off x="5044479" y="578754"/>
            <a:ext cx="2104102" cy="400110"/>
          </a:xfrm>
        </p:spPr>
        <p:txBody>
          <a:bodyPr/>
          <a:lstStyle/>
          <a:p>
            <a:r>
              <a:rPr lang="en-AU" dirty="0"/>
              <a:t>THE RESORT</a:t>
            </a:r>
          </a:p>
        </p:txBody>
      </p:sp>
      <p:sp>
        <p:nvSpPr>
          <p:cNvPr id="3" name="Slide Number Placeholder 2">
            <a:extLst>
              <a:ext uri="{FF2B5EF4-FFF2-40B4-BE49-F238E27FC236}">
                <a16:creationId xmlns:a16="http://schemas.microsoft.com/office/drawing/2014/main" id="{3E1685AE-1F29-406D-B77F-9A996C84359A}"/>
              </a:ext>
            </a:extLst>
          </p:cNvPr>
          <p:cNvSpPr>
            <a:spLocks noGrp="1"/>
          </p:cNvSpPr>
          <p:nvPr>
            <p:ph type="sldNum" sz="quarter" idx="12"/>
          </p:nvPr>
        </p:nvSpPr>
        <p:spPr/>
        <p:txBody>
          <a:bodyPr/>
          <a:lstStyle/>
          <a:p>
            <a:fld id="{3B340CF7-E868-0C48-A5F0-6EF05F7A4C9C}" type="slidenum">
              <a:rPr lang="en-US" smtClean="0"/>
              <a:t>12</a:t>
            </a:fld>
            <a:endParaRPr lang="en-US"/>
          </a:p>
        </p:txBody>
      </p:sp>
      <p:pic>
        <p:nvPicPr>
          <p:cNvPr id="4" name="Picture 3">
            <a:extLst>
              <a:ext uri="{FF2B5EF4-FFF2-40B4-BE49-F238E27FC236}">
                <a16:creationId xmlns:a16="http://schemas.microsoft.com/office/drawing/2014/main" id="{1539147B-75F0-4166-965A-AF16816178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07933"/>
            <a:ext cx="12192000" cy="5450068"/>
          </a:xfrm>
          <a:prstGeom prst="rect">
            <a:avLst/>
          </a:prstGeom>
        </p:spPr>
      </p:pic>
    </p:spTree>
    <p:extLst>
      <p:ext uri="{BB962C8B-B14F-4D97-AF65-F5344CB8AC3E}">
        <p14:creationId xmlns:p14="http://schemas.microsoft.com/office/powerpoint/2010/main" val="117580787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1D636-5910-6246-8CB3-73A305203D6D}"/>
              </a:ext>
            </a:extLst>
          </p:cNvPr>
          <p:cNvSpPr>
            <a:spLocks noGrp="1"/>
          </p:cNvSpPr>
          <p:nvPr>
            <p:ph type="title"/>
          </p:nvPr>
        </p:nvSpPr>
        <p:spPr/>
        <p:txBody>
          <a:bodyPr wrap="none"/>
          <a:lstStyle/>
          <a:p>
            <a:r>
              <a:rPr lang="en-US"/>
              <a:t>MAIN RESORT ACCOMMODATION</a:t>
            </a:r>
            <a:endParaRPr lang="en-GB"/>
          </a:p>
        </p:txBody>
      </p:sp>
      <p:sp>
        <p:nvSpPr>
          <p:cNvPr id="4" name="Content Placeholder 3" descr="t">
            <a:extLst>
              <a:ext uri="{FF2B5EF4-FFF2-40B4-BE49-F238E27FC236}">
                <a16:creationId xmlns:a16="http://schemas.microsoft.com/office/drawing/2014/main" id="{0342BD28-D0D6-7347-A15B-EAEDA9E652C7}"/>
              </a:ext>
            </a:extLst>
          </p:cNvPr>
          <p:cNvSpPr>
            <a:spLocks noGrp="1"/>
          </p:cNvSpPr>
          <p:nvPr>
            <p:ph sz="quarter" idx="13"/>
          </p:nvPr>
        </p:nvSpPr>
        <p:spPr>
          <a:xfrm>
            <a:off x="6561667" y="2337065"/>
            <a:ext cx="5151965" cy="3047470"/>
          </a:xfrm>
        </p:spPr>
        <p:txBody>
          <a:bodyPr wrap="square" lIns="0" anchor="t" anchorCtr="0">
            <a:normAutofit/>
          </a:bodyPr>
          <a:lstStyle/>
          <a:p>
            <a:pPr marL="171450" indent="-171450">
              <a:buFont typeface="Arial" panose="020B0604020202020204" pitchFamily="34" charset="0"/>
              <a:buChar char="•"/>
            </a:pPr>
            <a:r>
              <a:rPr lang="en-US" sz="1200" dirty="0">
                <a:latin typeface="Arial Nova" panose="020B0504020202020204" pitchFamily="34" charset="0"/>
              </a:rPr>
              <a:t>216 rooms in the main resort complex</a:t>
            </a:r>
          </a:p>
          <a:p>
            <a:pPr marL="171450" indent="-171450">
              <a:buFont typeface="Arial" panose="020B0604020202020204" pitchFamily="34" charset="0"/>
              <a:buChar char="•"/>
            </a:pPr>
            <a:r>
              <a:rPr lang="en-US" sz="1200" dirty="0">
                <a:latin typeface="Arial Nova" panose="020B0504020202020204" pitchFamily="34" charset="0"/>
              </a:rPr>
              <a:t>Largest lead-in rooms from 63m²</a:t>
            </a:r>
          </a:p>
          <a:p>
            <a:pPr marL="171450" indent="-171450">
              <a:buFont typeface="Arial" panose="020B0604020202020204" pitchFamily="34" charset="0"/>
              <a:buChar char="•"/>
            </a:pPr>
            <a:r>
              <a:rPr lang="en-US" sz="1200" dirty="0">
                <a:latin typeface="Arial Nova" panose="020B0504020202020204" pitchFamily="34" charset="0"/>
              </a:rPr>
              <a:t>Suite rooms are 85m²</a:t>
            </a:r>
          </a:p>
          <a:p>
            <a:pPr marL="171450" indent="-171450">
              <a:buFont typeface="Arial" panose="020B0604020202020204" pitchFamily="34" charset="0"/>
              <a:buChar char="•"/>
            </a:pPr>
            <a:r>
              <a:rPr lang="en-US" sz="1200" dirty="0">
                <a:latin typeface="Arial Nova" panose="020B0504020202020204" pitchFamily="34" charset="0"/>
              </a:rPr>
              <a:t>Main Resort room categories:</a:t>
            </a:r>
          </a:p>
          <a:p>
            <a:pPr marL="412744" lvl="1" indent="-171450">
              <a:buFont typeface="Arial" panose="020B0604020202020204" pitchFamily="34" charset="0"/>
              <a:buChar char="•"/>
            </a:pPr>
            <a:r>
              <a:rPr lang="en-US" sz="1200" dirty="0">
                <a:latin typeface="Arial Nova" panose="020B0504020202020204" pitchFamily="34" charset="0"/>
              </a:rPr>
              <a:t>Garden View King</a:t>
            </a:r>
          </a:p>
          <a:p>
            <a:pPr marL="412744" lvl="1" indent="-171450">
              <a:buFont typeface="Arial" panose="020B0604020202020204" pitchFamily="34" charset="0"/>
              <a:buChar char="•"/>
            </a:pPr>
            <a:r>
              <a:rPr lang="en-US" sz="1200" dirty="0">
                <a:latin typeface="Arial Nova" panose="020B0504020202020204" pitchFamily="34" charset="0"/>
              </a:rPr>
              <a:t>Garden View Twin</a:t>
            </a:r>
          </a:p>
          <a:p>
            <a:pPr marL="412744" lvl="1" indent="-171450">
              <a:buFont typeface="Arial" panose="020B0604020202020204" pitchFamily="34" charset="0"/>
              <a:buChar char="•"/>
            </a:pPr>
            <a:r>
              <a:rPr lang="en-US" sz="1200" dirty="0">
                <a:latin typeface="Arial Nova" panose="020B0504020202020204" pitchFamily="34" charset="0"/>
              </a:rPr>
              <a:t>Pool View King</a:t>
            </a:r>
          </a:p>
          <a:p>
            <a:pPr marL="412744" lvl="1" indent="-171450">
              <a:buFont typeface="Arial" panose="020B0604020202020204" pitchFamily="34" charset="0"/>
              <a:buChar char="•"/>
            </a:pPr>
            <a:r>
              <a:rPr lang="en-US" sz="1200" dirty="0">
                <a:latin typeface="Arial Nova" panose="020B0504020202020204" pitchFamily="34" charset="0"/>
              </a:rPr>
              <a:t>Lagoon View King</a:t>
            </a:r>
          </a:p>
          <a:p>
            <a:pPr marL="412744" lvl="1" indent="-171450">
              <a:buFont typeface="Arial" panose="020B0604020202020204" pitchFamily="34" charset="0"/>
              <a:buChar char="•"/>
            </a:pPr>
            <a:r>
              <a:rPr lang="en-US" sz="1200" dirty="0">
                <a:latin typeface="Arial Nova" panose="020B0504020202020204" pitchFamily="34" charset="0"/>
              </a:rPr>
              <a:t>Lagoon View Suite</a:t>
            </a:r>
          </a:p>
          <a:p>
            <a:pPr marL="412744" lvl="1" indent="-171450">
              <a:buFont typeface="Arial" panose="020B0604020202020204" pitchFamily="34" charset="0"/>
              <a:buChar char="•"/>
            </a:pPr>
            <a:r>
              <a:rPr lang="en-US" sz="1200" dirty="0">
                <a:latin typeface="Arial Nova" panose="020B0504020202020204" pitchFamily="34" charset="0"/>
              </a:rPr>
              <a:t>Beachfront View King </a:t>
            </a:r>
          </a:p>
          <a:p>
            <a:pPr marL="412744" lvl="1" indent="-171450">
              <a:buFont typeface="Arial" panose="020B0604020202020204" pitchFamily="34" charset="0"/>
              <a:buChar char="•"/>
            </a:pPr>
            <a:r>
              <a:rPr lang="en-US" sz="1200" dirty="0">
                <a:latin typeface="Arial Nova" panose="020B0504020202020204" pitchFamily="34" charset="0"/>
              </a:rPr>
              <a:t>Beachfront View Suite</a:t>
            </a:r>
            <a:endParaRPr lang="en-GB" dirty="0">
              <a:latin typeface="Arial Nova" panose="020B0504020202020204" pitchFamily="34" charset="0"/>
            </a:endParaRPr>
          </a:p>
        </p:txBody>
      </p:sp>
      <p:pic>
        <p:nvPicPr>
          <p:cNvPr id="5" name="Picture 4">
            <a:extLst>
              <a:ext uri="{FF2B5EF4-FFF2-40B4-BE49-F238E27FC236}">
                <a16:creationId xmlns:a16="http://schemas.microsoft.com/office/drawing/2014/main" id="{0AA64CCF-1497-8645-BF0E-20638045B1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92263"/>
            <a:ext cx="6096000" cy="4537075"/>
          </a:xfrm>
          <a:prstGeom prst="rect">
            <a:avLst/>
          </a:prstGeom>
        </p:spPr>
      </p:pic>
      <p:pic>
        <p:nvPicPr>
          <p:cNvPr id="6" name="Picture 5">
            <a:extLst>
              <a:ext uri="{FF2B5EF4-FFF2-40B4-BE49-F238E27FC236}">
                <a16:creationId xmlns:a16="http://schemas.microsoft.com/office/drawing/2014/main" id="{5A2E4665-D2A1-1743-9052-DDECF108B229}"/>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592263"/>
            <a:ext cx="6096000" cy="4537075"/>
          </a:xfrm>
          <a:prstGeom prst="rect">
            <a:avLst/>
          </a:prstGeom>
        </p:spPr>
      </p:pic>
    </p:spTree>
    <p:extLst>
      <p:ext uri="{BB962C8B-B14F-4D97-AF65-F5344CB8AC3E}">
        <p14:creationId xmlns:p14="http://schemas.microsoft.com/office/powerpoint/2010/main" val="367825222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p:txBody>
          <a:bodyPr wrap="none"/>
          <a:lstStyle/>
          <a:p>
            <a:r>
              <a:rPr lang="en-US"/>
              <a:t>MAIN RESORT ACCOMMODATION</a:t>
            </a:r>
          </a:p>
        </p:txBody>
      </p:sp>
      <p:sp>
        <p:nvSpPr>
          <p:cNvPr id="15" name="Slide Number Placeholder 1">
            <a:extLst>
              <a:ext uri="{FF2B5EF4-FFF2-40B4-BE49-F238E27FC236}">
                <a16:creationId xmlns:a16="http://schemas.microsoft.com/office/drawing/2014/main" id="{B523A3F0-B7C8-1B49-B6BF-9963BFE93AEF}"/>
              </a:ext>
            </a:extLst>
          </p:cNvPr>
          <p:cNvSpPr>
            <a:spLocks noGrp="1"/>
          </p:cNvSpPr>
          <p:nvPr>
            <p:ph type="sldNum" sz="quarter" idx="12"/>
          </p:nvPr>
        </p:nvSpPr>
        <p:spPr/>
        <p:txBody>
          <a:bodyPr/>
          <a:lstStyle/>
          <a:p>
            <a:r>
              <a:rPr lang="en-US"/>
              <a:t>12</a:t>
            </a:r>
          </a:p>
        </p:txBody>
      </p:sp>
      <p:sp>
        <p:nvSpPr>
          <p:cNvPr id="33" name="Content Placeholder 38">
            <a:extLst>
              <a:ext uri="{FF2B5EF4-FFF2-40B4-BE49-F238E27FC236}">
                <a16:creationId xmlns:a16="http://schemas.microsoft.com/office/drawing/2014/main" id="{62E34856-80F2-4693-8344-1628611223AC}"/>
              </a:ext>
            </a:extLst>
          </p:cNvPr>
          <p:cNvSpPr txBox="1">
            <a:spLocks/>
          </p:cNvSpPr>
          <p:nvPr/>
        </p:nvSpPr>
        <p:spPr>
          <a:xfrm>
            <a:off x="425377" y="3574519"/>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1 Garden View Room-Bottom Floor</a:t>
            </a:r>
          </a:p>
        </p:txBody>
      </p:sp>
      <p:sp>
        <p:nvSpPr>
          <p:cNvPr id="35" name="Content Placeholder 40">
            <a:extLst>
              <a:ext uri="{FF2B5EF4-FFF2-40B4-BE49-F238E27FC236}">
                <a16:creationId xmlns:a16="http://schemas.microsoft.com/office/drawing/2014/main" id="{74DEA6D7-0639-49F4-8B2E-DE7B0F2C7DD2}"/>
              </a:ext>
            </a:extLst>
          </p:cNvPr>
          <p:cNvSpPr txBox="1">
            <a:spLocks/>
          </p:cNvSpPr>
          <p:nvPr/>
        </p:nvSpPr>
        <p:spPr>
          <a:xfrm>
            <a:off x="425377" y="6139262"/>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1 King Suite Lagoon View-Top Floor</a:t>
            </a:r>
          </a:p>
        </p:txBody>
      </p:sp>
      <p:sp>
        <p:nvSpPr>
          <p:cNvPr id="36" name="Content Placeholder 43">
            <a:extLst>
              <a:ext uri="{FF2B5EF4-FFF2-40B4-BE49-F238E27FC236}">
                <a16:creationId xmlns:a16="http://schemas.microsoft.com/office/drawing/2014/main" id="{53BD05EE-00BE-426E-AA75-E011B79F26C6}"/>
              </a:ext>
            </a:extLst>
          </p:cNvPr>
          <p:cNvSpPr txBox="1">
            <a:spLocks/>
          </p:cNvSpPr>
          <p:nvPr/>
        </p:nvSpPr>
        <p:spPr>
          <a:xfrm>
            <a:off x="4263585" y="3574519"/>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1 Pool View Room-Top Floor</a:t>
            </a:r>
          </a:p>
        </p:txBody>
      </p:sp>
      <p:sp>
        <p:nvSpPr>
          <p:cNvPr id="37" name="Content Placeholder 44">
            <a:extLst>
              <a:ext uri="{FF2B5EF4-FFF2-40B4-BE49-F238E27FC236}">
                <a16:creationId xmlns:a16="http://schemas.microsoft.com/office/drawing/2014/main" id="{7CE0EFF7-637C-49DE-A8D2-97E0CDCBFBCF}"/>
              </a:ext>
            </a:extLst>
          </p:cNvPr>
          <p:cNvSpPr txBox="1">
            <a:spLocks/>
          </p:cNvSpPr>
          <p:nvPr/>
        </p:nvSpPr>
        <p:spPr>
          <a:xfrm>
            <a:off x="8101793" y="3574519"/>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1 King Lagoon view-Bottom Floor</a:t>
            </a:r>
            <a:endParaRPr lang="en-GB" dirty="0"/>
          </a:p>
        </p:txBody>
      </p:sp>
      <p:sp>
        <p:nvSpPr>
          <p:cNvPr id="38" name="Content Placeholder 47">
            <a:extLst>
              <a:ext uri="{FF2B5EF4-FFF2-40B4-BE49-F238E27FC236}">
                <a16:creationId xmlns:a16="http://schemas.microsoft.com/office/drawing/2014/main" id="{5092D26C-20B6-4F62-84B8-311D8F47E627}"/>
              </a:ext>
            </a:extLst>
          </p:cNvPr>
          <p:cNvSpPr txBox="1">
            <a:spLocks/>
          </p:cNvSpPr>
          <p:nvPr/>
        </p:nvSpPr>
        <p:spPr>
          <a:xfrm>
            <a:off x="4263585" y="6139262"/>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1 King Bed Beachfront View </a:t>
            </a:r>
          </a:p>
        </p:txBody>
      </p:sp>
      <p:sp>
        <p:nvSpPr>
          <p:cNvPr id="40" name="Content Placeholder 48">
            <a:extLst>
              <a:ext uri="{FF2B5EF4-FFF2-40B4-BE49-F238E27FC236}">
                <a16:creationId xmlns:a16="http://schemas.microsoft.com/office/drawing/2014/main" id="{26E080BC-9E24-4C6E-88A3-C8BA394FE870}"/>
              </a:ext>
            </a:extLst>
          </p:cNvPr>
          <p:cNvSpPr txBox="1">
            <a:spLocks/>
          </p:cNvSpPr>
          <p:nvPr/>
        </p:nvSpPr>
        <p:spPr>
          <a:xfrm>
            <a:off x="8101793" y="6139262"/>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1 King Suite Beachfront View</a:t>
            </a:r>
            <a:endParaRPr lang="en-GB" dirty="0"/>
          </a:p>
        </p:txBody>
      </p:sp>
      <p:pic>
        <p:nvPicPr>
          <p:cNvPr id="42" name="Picture 41">
            <a:extLst>
              <a:ext uri="{FF2B5EF4-FFF2-40B4-BE49-F238E27FC236}">
                <a16:creationId xmlns:a16="http://schemas.microsoft.com/office/drawing/2014/main" id="{5FC98FD4-2088-44A8-9120-CAB239C3DF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0743" y="1373194"/>
            <a:ext cx="3654500" cy="2160001"/>
          </a:xfrm>
          <a:prstGeom prst="rect">
            <a:avLst/>
          </a:prstGeom>
        </p:spPr>
      </p:pic>
      <p:pic>
        <p:nvPicPr>
          <p:cNvPr id="43" name="Picture 42">
            <a:extLst>
              <a:ext uri="{FF2B5EF4-FFF2-40B4-BE49-F238E27FC236}">
                <a16:creationId xmlns:a16="http://schemas.microsoft.com/office/drawing/2014/main" id="{4380EA87-5237-4AE5-B259-B3FD62A1B34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79317" y="1373194"/>
            <a:ext cx="3664134" cy="2160001"/>
          </a:xfrm>
          <a:prstGeom prst="rect">
            <a:avLst/>
          </a:prstGeom>
        </p:spPr>
      </p:pic>
      <p:pic>
        <p:nvPicPr>
          <p:cNvPr id="46" name="Picture 45">
            <a:extLst>
              <a:ext uri="{FF2B5EF4-FFF2-40B4-BE49-F238E27FC236}">
                <a16:creationId xmlns:a16="http://schemas.microsoft.com/office/drawing/2014/main" id="{5DB3025B-50FE-411E-92A6-08159640118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109659" y="1373193"/>
            <a:ext cx="3664134" cy="2159539"/>
          </a:xfrm>
          <a:prstGeom prst="rect">
            <a:avLst/>
          </a:prstGeom>
        </p:spPr>
      </p:pic>
      <p:pic>
        <p:nvPicPr>
          <p:cNvPr id="47" name="Picture 46">
            <a:extLst>
              <a:ext uri="{FF2B5EF4-FFF2-40B4-BE49-F238E27FC236}">
                <a16:creationId xmlns:a16="http://schemas.microsoft.com/office/drawing/2014/main" id="{F6E72B73-B994-40E1-9E88-962CC4AAAB3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0743" y="3967070"/>
            <a:ext cx="3654500" cy="2160000"/>
          </a:xfrm>
          <a:prstGeom prst="rect">
            <a:avLst/>
          </a:prstGeom>
        </p:spPr>
      </p:pic>
      <p:pic>
        <p:nvPicPr>
          <p:cNvPr id="50" name="Picture Placeholder 33">
            <a:extLst>
              <a:ext uri="{FF2B5EF4-FFF2-40B4-BE49-F238E27FC236}">
                <a16:creationId xmlns:a16="http://schemas.microsoft.com/office/drawing/2014/main" id="{D91147D6-9C62-4983-A583-4672D822CE32}"/>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101793" y="3967070"/>
            <a:ext cx="3672000" cy="2160000"/>
          </a:xfrm>
          <a:prstGeom prst="rect">
            <a:avLst/>
          </a:prstGeom>
        </p:spPr>
      </p:pic>
      <p:pic>
        <p:nvPicPr>
          <p:cNvPr id="51" name="Picture Placeholder 31">
            <a:extLst>
              <a:ext uri="{FF2B5EF4-FFF2-40B4-BE49-F238E27FC236}">
                <a16:creationId xmlns:a16="http://schemas.microsoft.com/office/drawing/2014/main" id="{A86963F9-FEB6-47DA-96DE-811DA7D3834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263585" y="3967070"/>
            <a:ext cx="3656268" cy="2160000"/>
          </a:xfrm>
          <a:prstGeom prst="rect">
            <a:avLst/>
          </a:prstGeom>
        </p:spPr>
      </p:pic>
    </p:spTree>
    <p:extLst>
      <p:ext uri="{BB962C8B-B14F-4D97-AF65-F5344CB8AC3E}">
        <p14:creationId xmlns:p14="http://schemas.microsoft.com/office/powerpoint/2010/main" val="107259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1D636-5910-6246-8CB3-73A305203D6D}"/>
              </a:ext>
            </a:extLst>
          </p:cNvPr>
          <p:cNvSpPr>
            <a:spLocks noGrp="1"/>
          </p:cNvSpPr>
          <p:nvPr>
            <p:ph type="title"/>
          </p:nvPr>
        </p:nvSpPr>
        <p:spPr/>
        <p:txBody>
          <a:bodyPr wrap="none"/>
          <a:lstStyle/>
          <a:p>
            <a:r>
              <a:rPr lang="en-US"/>
              <a:t>CLUB INTERCONTINENTAL</a:t>
            </a:r>
            <a:r>
              <a:rPr lang="en-US" baseline="30000"/>
              <a:t>®</a:t>
            </a:r>
            <a:endParaRPr lang="en-GB"/>
          </a:p>
        </p:txBody>
      </p:sp>
      <p:pic>
        <p:nvPicPr>
          <p:cNvPr id="7" name="Picture 6">
            <a:extLst>
              <a:ext uri="{FF2B5EF4-FFF2-40B4-BE49-F238E27FC236}">
                <a16:creationId xmlns:a16="http://schemas.microsoft.com/office/drawing/2014/main" id="{116165AF-300B-8446-ACAE-DFF5A7C57AB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 y="1592263"/>
            <a:ext cx="6096000" cy="4537075"/>
          </a:xfrm>
          <a:prstGeom prst="rect">
            <a:avLst/>
          </a:prstGeom>
        </p:spPr>
      </p:pic>
      <p:sp>
        <p:nvSpPr>
          <p:cNvPr id="5" name="Content Placeholder 3" descr="t">
            <a:extLst>
              <a:ext uri="{FF2B5EF4-FFF2-40B4-BE49-F238E27FC236}">
                <a16:creationId xmlns:a16="http://schemas.microsoft.com/office/drawing/2014/main" id="{D1A23251-D945-4F4D-9F7D-6D3880D017A6}"/>
              </a:ext>
            </a:extLst>
          </p:cNvPr>
          <p:cNvSpPr txBox="1">
            <a:spLocks/>
          </p:cNvSpPr>
          <p:nvPr/>
        </p:nvSpPr>
        <p:spPr>
          <a:xfrm>
            <a:off x="6561667" y="2337065"/>
            <a:ext cx="5151965" cy="3047470"/>
          </a:xfrm>
          <a:prstGeom prst="rect">
            <a:avLst/>
          </a:prstGeom>
        </p:spPr>
        <p:txBody>
          <a:bodyPr vert="horz" wrap="square" lIns="0" tIns="72000" rIns="108000" bIns="72000" rtlCol="0" anchor="t" anchorCtr="0">
            <a:normAutofit fontScale="92500" lnSpcReduction="20000"/>
          </a:bodyPr>
          <a:lstStyle>
            <a:lvl1pPr marL="234945" indent="-234945" algn="l" defTabSz="457178" rtl="0" eaLnBrk="1" latinLnBrk="0" hangingPunct="1">
              <a:lnSpc>
                <a:spcPct val="120000"/>
              </a:lnSpc>
              <a:spcBef>
                <a:spcPct val="0"/>
              </a:spcBef>
              <a:spcAft>
                <a:spcPts val="400"/>
              </a:spcAft>
              <a:buClr>
                <a:schemeClr val="tx1"/>
              </a:buClr>
              <a:buFont typeface="Arial" panose="020B0604020202020204" pitchFamily="34" charset="0"/>
              <a:buChar char="•"/>
              <a:tabLst>
                <a:tab pos="479988" algn="l"/>
              </a:tabLst>
              <a:defRPr lang="en-US" sz="1600" kern="120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tx1"/>
              </a:buClr>
              <a:buFont typeface="Arial" panose="020B0604020202020204" pitchFamily="34" charset="0"/>
              <a:buChar char="•"/>
              <a:tabLst>
                <a:tab pos="476239" algn="l"/>
              </a:tabLst>
              <a:defRPr lang="en-US" sz="1100" kern="120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tx1"/>
              </a:buClr>
              <a:buFont typeface="Arial" panose="020B0604020202020204" pitchFamily="34" charset="0"/>
              <a:buChar char="•"/>
              <a:tabLst>
                <a:tab pos="476239" algn="l"/>
                <a:tab pos="1439297" algn="l"/>
              </a:tabLst>
              <a:defRPr lang="en-US" sz="1100" kern="120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lvl="0" algn="just" defTabSz="457200">
              <a:spcAft>
                <a:spcPct val="0"/>
              </a:spcAft>
            </a:pPr>
            <a:r>
              <a:rPr lang="en-US" sz="1200" dirty="0">
                <a:latin typeface="Arial" panose="020B0604020202020204" pitchFamily="34" charset="0"/>
              </a:rPr>
              <a:t>Club InterContinental, set high on the hill with sweeping panoramic views of </a:t>
            </a:r>
            <a:r>
              <a:rPr lang="en-US" sz="1200" dirty="0" err="1">
                <a:latin typeface="Arial" panose="020B0604020202020204" pitchFamily="34" charset="0"/>
              </a:rPr>
              <a:t>Natadola</a:t>
            </a:r>
            <a:r>
              <a:rPr lang="en-US" sz="1200" dirty="0">
                <a:latin typeface="Arial" panose="020B0604020202020204" pitchFamily="34" charset="0"/>
              </a:rPr>
              <a:t> Bay, is a celebration of style where seasoned travelers are treated to an elevated standard of hospitality through luxurious all-suite accommodations and personalized services. </a:t>
            </a:r>
          </a:p>
          <a:p>
            <a:pPr lvl="0" algn="just" defTabSz="457200">
              <a:spcAft>
                <a:spcPct val="0"/>
              </a:spcAft>
            </a:pPr>
            <a:endParaRPr lang="en-US" sz="1200" dirty="0">
              <a:latin typeface="Arial" panose="020B0604020202020204" pitchFamily="34" charset="0"/>
            </a:endParaRPr>
          </a:p>
          <a:p>
            <a:pPr algn="just" defTabSz="457200">
              <a:spcAft>
                <a:spcPct val="0"/>
              </a:spcAft>
            </a:pPr>
            <a:r>
              <a:rPr lang="en-AU" sz="1200" dirty="0">
                <a:latin typeface="Arial" panose="020B0604020202020204" pitchFamily="34" charset="0"/>
              </a:rPr>
              <a:t>50 premium one and two-bedroom private suites where all ground floor suites feature a plunge pool</a:t>
            </a:r>
          </a:p>
          <a:p>
            <a:pPr marL="0" indent="0" algn="just" defTabSz="457200">
              <a:spcAft>
                <a:spcPct val="0"/>
              </a:spcAft>
              <a:buNone/>
            </a:pPr>
            <a:endParaRPr lang="en-AU" sz="1200" dirty="0">
              <a:latin typeface="Arial" panose="020B0604020202020204" pitchFamily="34" charset="0"/>
            </a:endParaRPr>
          </a:p>
          <a:p>
            <a:pPr algn="just" defTabSz="457200">
              <a:spcAft>
                <a:spcPct val="0"/>
              </a:spcAft>
            </a:pPr>
            <a:r>
              <a:rPr lang="en-AU" sz="1200" dirty="0">
                <a:latin typeface="Arial" panose="020B0604020202020204" pitchFamily="34" charset="0"/>
              </a:rPr>
              <a:t>Access to the Club InterContinental Lounge facility and exclusive Club InterContinental privileges</a:t>
            </a:r>
          </a:p>
          <a:p>
            <a:pPr marL="0" indent="0" algn="just" defTabSz="457200">
              <a:spcAft>
                <a:spcPct val="0"/>
              </a:spcAft>
              <a:buNone/>
            </a:pPr>
            <a:endParaRPr lang="en-AU" sz="1200" dirty="0">
              <a:latin typeface="Arial" panose="020B0604020202020204" pitchFamily="34" charset="0"/>
            </a:endParaRPr>
          </a:p>
          <a:p>
            <a:pPr algn="just" defTabSz="457200">
              <a:spcAft>
                <a:spcPct val="0"/>
              </a:spcAft>
            </a:pPr>
            <a:r>
              <a:rPr lang="en-AU" sz="1200" dirty="0">
                <a:latin typeface="Arial" panose="020B0604020202020204" pitchFamily="34" charset="0"/>
              </a:rPr>
              <a:t>Club InterContinental room categories:</a:t>
            </a:r>
          </a:p>
          <a:p>
            <a:pPr marL="800100" lvl="1" indent="-342900" algn="just" defTabSz="457200">
              <a:spcAft>
                <a:spcPct val="0"/>
              </a:spcAft>
              <a:buFont typeface="Arial" panose="020B0604020202020204" pitchFamily="34" charset="0"/>
              <a:buChar char="•"/>
            </a:pPr>
            <a:r>
              <a:rPr lang="en-AU" sz="1200" dirty="0">
                <a:latin typeface="Arial" panose="020B0604020202020204" pitchFamily="34" charset="0"/>
              </a:rPr>
              <a:t>One Bedroom Club Suite</a:t>
            </a:r>
          </a:p>
          <a:p>
            <a:pPr marL="800100" lvl="1" indent="-342900" algn="just" defTabSz="457200">
              <a:spcAft>
                <a:spcPct val="0"/>
              </a:spcAft>
              <a:buFont typeface="Arial" panose="020B0604020202020204" pitchFamily="34" charset="0"/>
              <a:buChar char="•"/>
            </a:pPr>
            <a:r>
              <a:rPr lang="en-AU" sz="1200" dirty="0">
                <a:latin typeface="Arial" panose="020B0604020202020204" pitchFamily="34" charset="0"/>
              </a:rPr>
              <a:t>One Bedroom Club Suite with plunge pool</a:t>
            </a:r>
          </a:p>
          <a:p>
            <a:pPr marL="800100" lvl="1" indent="-342900" algn="just" defTabSz="457200">
              <a:spcAft>
                <a:spcPct val="0"/>
              </a:spcAft>
              <a:buFont typeface="Arial" panose="020B0604020202020204" pitchFamily="34" charset="0"/>
              <a:buChar char="•"/>
            </a:pPr>
            <a:r>
              <a:rPr lang="en-AU" sz="1200" dirty="0">
                <a:latin typeface="Arial" panose="020B0604020202020204" pitchFamily="34" charset="0"/>
              </a:rPr>
              <a:t>Two Bedroom Club Suite</a:t>
            </a:r>
          </a:p>
          <a:p>
            <a:pPr marL="800100" lvl="1" indent="-342900" algn="just" defTabSz="457200">
              <a:spcAft>
                <a:spcPct val="0"/>
              </a:spcAft>
              <a:buFont typeface="Arial" panose="020B0604020202020204" pitchFamily="34" charset="0"/>
              <a:buChar char="•"/>
            </a:pPr>
            <a:r>
              <a:rPr lang="en-AU" sz="1200" dirty="0">
                <a:latin typeface="Arial" panose="020B0604020202020204" pitchFamily="34" charset="0"/>
              </a:rPr>
              <a:t>Two Bedroom Club Suite with plunge pool</a:t>
            </a:r>
          </a:p>
          <a:p>
            <a:pPr marL="800100" lvl="1" indent="-342900" algn="just" defTabSz="457200">
              <a:spcAft>
                <a:spcPct val="0"/>
              </a:spcAft>
              <a:buFont typeface="Arial" panose="020B0604020202020204" pitchFamily="34" charset="0"/>
              <a:buChar char="•"/>
            </a:pPr>
            <a:r>
              <a:rPr lang="en-AU" sz="1200" dirty="0" err="1">
                <a:latin typeface="Arial" panose="020B0604020202020204" pitchFamily="34" charset="0"/>
              </a:rPr>
              <a:t>Natadola</a:t>
            </a:r>
            <a:r>
              <a:rPr lang="en-AU" sz="1200" dirty="0">
                <a:latin typeface="Arial" panose="020B0604020202020204" pitchFamily="34" charset="0"/>
              </a:rPr>
              <a:t> Suite</a:t>
            </a:r>
            <a:endParaRPr lang="en-GB" dirty="0"/>
          </a:p>
        </p:txBody>
      </p:sp>
    </p:spTree>
    <p:extLst>
      <p:ext uri="{BB962C8B-B14F-4D97-AF65-F5344CB8AC3E}">
        <p14:creationId xmlns:p14="http://schemas.microsoft.com/office/powerpoint/2010/main" val="414362293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p:txBody>
          <a:bodyPr wrap="none"/>
          <a:lstStyle/>
          <a:p>
            <a:r>
              <a:rPr lang="en-US"/>
              <a:t>CLUB INTERCONTINENTAL</a:t>
            </a:r>
          </a:p>
        </p:txBody>
      </p:sp>
      <p:sp>
        <p:nvSpPr>
          <p:cNvPr id="76" name="Content Placeholder 38">
            <a:extLst>
              <a:ext uri="{FF2B5EF4-FFF2-40B4-BE49-F238E27FC236}">
                <a16:creationId xmlns:a16="http://schemas.microsoft.com/office/drawing/2014/main" id="{B6BB0E87-DCFA-42AA-86AE-240118AB90EC}"/>
              </a:ext>
            </a:extLst>
          </p:cNvPr>
          <p:cNvSpPr txBox="1">
            <a:spLocks/>
          </p:cNvSpPr>
          <p:nvPr/>
        </p:nvSpPr>
        <p:spPr>
          <a:xfrm>
            <a:off x="425375" y="3574519"/>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200">
              <a:spcAft>
                <a:spcPct val="0"/>
              </a:spcAft>
              <a:buClr>
                <a:schemeClr val="bg1"/>
              </a:buClr>
              <a:buNone/>
            </a:pPr>
            <a:r>
              <a:rPr lang="en-AU" dirty="0" err="1">
                <a:latin typeface="Arial" panose="020B0604020202020204" pitchFamily="34" charset="0"/>
              </a:rPr>
              <a:t>Itokani</a:t>
            </a:r>
            <a:r>
              <a:rPr lang="en-AU" dirty="0">
                <a:latin typeface="Arial" panose="020B0604020202020204" pitchFamily="34" charset="0"/>
              </a:rPr>
              <a:t> butler service</a:t>
            </a:r>
          </a:p>
        </p:txBody>
      </p:sp>
      <p:sp>
        <p:nvSpPr>
          <p:cNvPr id="77" name="Content Placeholder 40">
            <a:extLst>
              <a:ext uri="{FF2B5EF4-FFF2-40B4-BE49-F238E27FC236}">
                <a16:creationId xmlns:a16="http://schemas.microsoft.com/office/drawing/2014/main" id="{E6F60422-0B38-4FFB-B76A-3FCB3A52E1F6}"/>
              </a:ext>
            </a:extLst>
          </p:cNvPr>
          <p:cNvSpPr txBox="1">
            <a:spLocks/>
          </p:cNvSpPr>
          <p:nvPr/>
        </p:nvSpPr>
        <p:spPr>
          <a:xfrm>
            <a:off x="425377" y="6139262"/>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Natadola Suite Pool view</a:t>
            </a:r>
            <a:endParaRPr lang="en-GB" err="1"/>
          </a:p>
        </p:txBody>
      </p:sp>
      <p:sp>
        <p:nvSpPr>
          <p:cNvPr id="78" name="Content Placeholder 43">
            <a:extLst>
              <a:ext uri="{FF2B5EF4-FFF2-40B4-BE49-F238E27FC236}">
                <a16:creationId xmlns:a16="http://schemas.microsoft.com/office/drawing/2014/main" id="{89163F25-692B-408F-9A2B-2E85CC801962}"/>
              </a:ext>
            </a:extLst>
          </p:cNvPr>
          <p:cNvSpPr txBox="1">
            <a:spLocks/>
          </p:cNvSpPr>
          <p:nvPr/>
        </p:nvSpPr>
        <p:spPr>
          <a:xfrm>
            <a:off x="4263585" y="3574519"/>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Natadola Suite</a:t>
            </a:r>
            <a:endParaRPr lang="en-GB" err="1"/>
          </a:p>
        </p:txBody>
      </p:sp>
      <p:sp>
        <p:nvSpPr>
          <p:cNvPr id="79" name="Content Placeholder 44">
            <a:extLst>
              <a:ext uri="{FF2B5EF4-FFF2-40B4-BE49-F238E27FC236}">
                <a16:creationId xmlns:a16="http://schemas.microsoft.com/office/drawing/2014/main" id="{9E3C33B5-536C-47DA-B0BA-1629C64C43E0}"/>
              </a:ext>
            </a:extLst>
          </p:cNvPr>
          <p:cNvSpPr txBox="1">
            <a:spLocks/>
          </p:cNvSpPr>
          <p:nvPr/>
        </p:nvSpPr>
        <p:spPr>
          <a:xfrm>
            <a:off x="8101793" y="3574519"/>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Natadola Suite Pool view</a:t>
            </a:r>
            <a:endParaRPr lang="en-GB" err="1"/>
          </a:p>
        </p:txBody>
      </p:sp>
      <p:sp>
        <p:nvSpPr>
          <p:cNvPr id="80" name="Content Placeholder 47">
            <a:extLst>
              <a:ext uri="{FF2B5EF4-FFF2-40B4-BE49-F238E27FC236}">
                <a16:creationId xmlns:a16="http://schemas.microsoft.com/office/drawing/2014/main" id="{3F483AEC-6F37-4A84-AA92-B2AB8BB6274B}"/>
              </a:ext>
            </a:extLst>
          </p:cNvPr>
          <p:cNvSpPr txBox="1">
            <a:spLocks/>
          </p:cNvSpPr>
          <p:nvPr/>
        </p:nvSpPr>
        <p:spPr>
          <a:xfrm>
            <a:off x="4263585" y="6139262"/>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Club Plunge Room</a:t>
            </a:r>
          </a:p>
        </p:txBody>
      </p:sp>
      <p:sp>
        <p:nvSpPr>
          <p:cNvPr id="81" name="Content Placeholder 48">
            <a:extLst>
              <a:ext uri="{FF2B5EF4-FFF2-40B4-BE49-F238E27FC236}">
                <a16:creationId xmlns:a16="http://schemas.microsoft.com/office/drawing/2014/main" id="{9DD89605-CF29-4F89-8DAE-1BA23A3F7B10}"/>
              </a:ext>
            </a:extLst>
          </p:cNvPr>
          <p:cNvSpPr txBox="1">
            <a:spLocks/>
          </p:cNvSpPr>
          <p:nvPr/>
        </p:nvSpPr>
        <p:spPr>
          <a:xfrm>
            <a:off x="8101793" y="6139262"/>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Club Plunge Room-Evening Shot</a:t>
            </a:r>
          </a:p>
        </p:txBody>
      </p:sp>
      <p:pic>
        <p:nvPicPr>
          <p:cNvPr id="82" name="Picture 81">
            <a:extLst>
              <a:ext uri="{FF2B5EF4-FFF2-40B4-BE49-F238E27FC236}">
                <a16:creationId xmlns:a16="http://schemas.microsoft.com/office/drawing/2014/main" id="{4F568179-F4C4-4EC4-A783-5F855A0D3A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26378" y="3979262"/>
            <a:ext cx="3664134" cy="2160000"/>
          </a:xfrm>
          <a:prstGeom prst="rect">
            <a:avLst/>
          </a:prstGeom>
        </p:spPr>
      </p:pic>
      <p:pic>
        <p:nvPicPr>
          <p:cNvPr id="83" name="Picture 82">
            <a:extLst>
              <a:ext uri="{FF2B5EF4-FFF2-40B4-BE49-F238E27FC236}">
                <a16:creationId xmlns:a16="http://schemas.microsoft.com/office/drawing/2014/main" id="{F7A62A86-B1E6-46AD-9C91-185602525DC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59262" y="1373195"/>
            <a:ext cx="3676323" cy="2160000"/>
          </a:xfrm>
          <a:prstGeom prst="rect">
            <a:avLst/>
          </a:prstGeom>
        </p:spPr>
      </p:pic>
      <p:pic>
        <p:nvPicPr>
          <p:cNvPr id="84" name="Picture 83">
            <a:extLst>
              <a:ext uri="{FF2B5EF4-FFF2-40B4-BE49-F238E27FC236}">
                <a16:creationId xmlns:a16="http://schemas.microsoft.com/office/drawing/2014/main" id="{B29C6973-292C-4BF3-894E-9D3C4699434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34126" y="1373195"/>
            <a:ext cx="3654499" cy="2160000"/>
          </a:xfrm>
          <a:prstGeom prst="rect">
            <a:avLst/>
          </a:prstGeom>
        </p:spPr>
      </p:pic>
      <p:pic>
        <p:nvPicPr>
          <p:cNvPr id="85" name="Picture 84">
            <a:extLst>
              <a:ext uri="{FF2B5EF4-FFF2-40B4-BE49-F238E27FC236}">
                <a16:creationId xmlns:a16="http://schemas.microsoft.com/office/drawing/2014/main" id="{1C5BB3F6-60A0-4A0D-8637-C248078BBE3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109660" y="1373195"/>
            <a:ext cx="3664133" cy="2180662"/>
          </a:xfrm>
          <a:prstGeom prst="rect">
            <a:avLst/>
          </a:prstGeom>
        </p:spPr>
      </p:pic>
      <p:pic>
        <p:nvPicPr>
          <p:cNvPr id="86" name="Picture 85">
            <a:extLst>
              <a:ext uri="{FF2B5EF4-FFF2-40B4-BE49-F238E27FC236}">
                <a16:creationId xmlns:a16="http://schemas.microsoft.com/office/drawing/2014/main" id="{01827E9C-FFF4-4EF5-9AF5-ABD2C64E7514}"/>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17511" y="3979262"/>
            <a:ext cx="3654501" cy="2160000"/>
          </a:xfrm>
          <a:prstGeom prst="rect">
            <a:avLst/>
          </a:prstGeom>
        </p:spPr>
      </p:pic>
      <p:pic>
        <p:nvPicPr>
          <p:cNvPr id="87" name="Picture 86">
            <a:extLst>
              <a:ext uri="{FF2B5EF4-FFF2-40B4-BE49-F238E27FC236}">
                <a16:creationId xmlns:a16="http://schemas.microsoft.com/office/drawing/2014/main" id="{4BEC4018-75CD-44B9-99C3-59999FE5A99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259262" y="3979262"/>
            <a:ext cx="3679866" cy="2160001"/>
          </a:xfrm>
          <a:prstGeom prst="rect">
            <a:avLst/>
          </a:prstGeom>
        </p:spPr>
      </p:pic>
    </p:spTree>
    <p:extLst>
      <p:ext uri="{BB962C8B-B14F-4D97-AF65-F5344CB8AC3E}">
        <p14:creationId xmlns:p14="http://schemas.microsoft.com/office/powerpoint/2010/main" val="427045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1D636-5910-6246-8CB3-73A305203D6D}"/>
              </a:ext>
            </a:extLst>
          </p:cNvPr>
          <p:cNvSpPr>
            <a:spLocks noGrp="1"/>
          </p:cNvSpPr>
          <p:nvPr>
            <p:ph type="title"/>
          </p:nvPr>
        </p:nvSpPr>
        <p:spPr/>
        <p:txBody>
          <a:bodyPr wrap="none"/>
          <a:lstStyle/>
          <a:p>
            <a:r>
              <a:rPr lang="en-US"/>
              <a:t>CLUB INTERCONTINENTAL</a:t>
            </a:r>
            <a:r>
              <a:rPr lang="en-US" baseline="30000"/>
              <a:t>®</a:t>
            </a:r>
            <a:r>
              <a:rPr lang="en-US"/>
              <a:t> PRIVILEGES</a:t>
            </a:r>
            <a:endParaRPr lang="en-GB"/>
          </a:p>
        </p:txBody>
      </p:sp>
      <p:pic>
        <p:nvPicPr>
          <p:cNvPr id="5" name="Picture 4">
            <a:extLst>
              <a:ext uri="{FF2B5EF4-FFF2-40B4-BE49-F238E27FC236}">
                <a16:creationId xmlns:a16="http://schemas.microsoft.com/office/drawing/2014/main" id="{0AA64CCF-1497-8645-BF0E-20638045B14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92263"/>
            <a:ext cx="6096000" cy="4537075"/>
          </a:xfrm>
          <a:prstGeom prst="rect">
            <a:avLst/>
          </a:prstGeom>
        </p:spPr>
      </p:pic>
      <p:pic>
        <p:nvPicPr>
          <p:cNvPr id="6" name="Picture 5">
            <a:extLst>
              <a:ext uri="{FF2B5EF4-FFF2-40B4-BE49-F238E27FC236}">
                <a16:creationId xmlns:a16="http://schemas.microsoft.com/office/drawing/2014/main" id="{8617516E-82DC-6C45-BC89-FCB8104F32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592263"/>
            <a:ext cx="6096001" cy="4537075"/>
          </a:xfrm>
          <a:prstGeom prst="rect">
            <a:avLst/>
          </a:prstGeom>
        </p:spPr>
      </p:pic>
      <p:sp>
        <p:nvSpPr>
          <p:cNvPr id="7" name="Content Placeholder 3" descr="t">
            <a:extLst>
              <a:ext uri="{FF2B5EF4-FFF2-40B4-BE49-F238E27FC236}">
                <a16:creationId xmlns:a16="http://schemas.microsoft.com/office/drawing/2014/main" id="{8B138759-EFBE-4ABE-84B1-BC5572E83EB0}"/>
              </a:ext>
            </a:extLst>
          </p:cNvPr>
          <p:cNvSpPr txBox="1">
            <a:spLocks/>
          </p:cNvSpPr>
          <p:nvPr/>
        </p:nvSpPr>
        <p:spPr>
          <a:xfrm>
            <a:off x="6561667" y="2337065"/>
            <a:ext cx="5151965" cy="3047470"/>
          </a:xfrm>
          <a:prstGeom prst="rect">
            <a:avLst/>
          </a:prstGeom>
        </p:spPr>
        <p:txBody>
          <a:bodyPr vert="horz" wrap="square" lIns="0" tIns="72000" rIns="108000" bIns="72000" rtlCol="0" anchor="t" anchorCtr="0">
            <a:normAutofit fontScale="92500" lnSpcReduction="20000"/>
          </a:bodyPr>
          <a:lstStyle>
            <a:lvl1pPr marL="234945" indent="-234945" algn="l" defTabSz="457178" rtl="0" eaLnBrk="1" latinLnBrk="0" hangingPunct="1">
              <a:lnSpc>
                <a:spcPct val="120000"/>
              </a:lnSpc>
              <a:spcBef>
                <a:spcPct val="0"/>
              </a:spcBef>
              <a:spcAft>
                <a:spcPts val="400"/>
              </a:spcAft>
              <a:buClr>
                <a:schemeClr val="tx1"/>
              </a:buClr>
              <a:buFont typeface="Arial" panose="020B0604020202020204" pitchFamily="34" charset="0"/>
              <a:buChar char="•"/>
              <a:tabLst>
                <a:tab pos="479988" algn="l"/>
              </a:tabLst>
              <a:defRPr lang="en-US" sz="1600" kern="120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tx1"/>
              </a:buClr>
              <a:buFont typeface="Arial" panose="020B0604020202020204" pitchFamily="34" charset="0"/>
              <a:buChar char="•"/>
              <a:tabLst>
                <a:tab pos="476239" algn="l"/>
              </a:tabLst>
              <a:defRPr lang="en-US" sz="1100" kern="120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tx1"/>
              </a:buClr>
              <a:buFont typeface="Arial" panose="020B0604020202020204" pitchFamily="34" charset="0"/>
              <a:buChar char="•"/>
              <a:tabLst>
                <a:tab pos="476239" algn="l"/>
                <a:tab pos="1439297" algn="l"/>
              </a:tabLst>
              <a:defRPr lang="en-US" sz="1100" kern="120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Private check-in and check-out </a:t>
            </a:r>
          </a:p>
          <a:p>
            <a:pPr marL="171450" lvl="0" indent="-171450" defTabSz="457200">
              <a:spcAft>
                <a:spcPct val="0"/>
              </a:spcAft>
              <a:buFont typeface="Arial" panose="020B0604020202020204" pitchFamily="34" charset="0"/>
              <a:buChar char="•"/>
            </a:pPr>
            <a:r>
              <a:rPr lang="en-US" sz="1200" dirty="0" err="1">
                <a:latin typeface="Arial" panose="020B0604020202020204" pitchFamily="34" charset="0"/>
              </a:rPr>
              <a:t>itokani</a:t>
            </a:r>
            <a:r>
              <a:rPr lang="en-US" sz="1200" dirty="0">
                <a:latin typeface="Arial" panose="020B0604020202020204" pitchFamily="34" charset="0"/>
              </a:rPr>
              <a:t> butler service</a:t>
            </a:r>
          </a:p>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Access to the Club InterContinental Lounge and infinity pool</a:t>
            </a:r>
          </a:p>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Breakfast in a choice of 3 venues:</a:t>
            </a:r>
          </a:p>
          <a:p>
            <a:pPr marL="412744" lvl="1" indent="-171450" defTabSz="457200">
              <a:spcAft>
                <a:spcPct val="0"/>
              </a:spcAft>
              <a:buFont typeface="Arial" panose="020B0604020202020204" pitchFamily="34" charset="0"/>
              <a:buChar char="•"/>
            </a:pPr>
            <a:r>
              <a:rPr lang="en-US" sz="1200" dirty="0">
                <a:latin typeface="Arial" panose="020B0604020202020204" pitchFamily="34" charset="0"/>
              </a:rPr>
              <a:t>A la Carte at the Club InterContinental Lounge</a:t>
            </a:r>
          </a:p>
          <a:p>
            <a:pPr marL="412744" lvl="1" indent="-171450" defTabSz="457200">
              <a:spcAft>
                <a:spcPct val="0"/>
              </a:spcAft>
              <a:buFont typeface="Arial" panose="020B0604020202020204" pitchFamily="34" charset="0"/>
              <a:buChar char="•"/>
            </a:pPr>
            <a:r>
              <a:rPr lang="en-US" sz="1200" dirty="0">
                <a:latin typeface="Arial" panose="020B0604020202020204" pitchFamily="34" charset="0"/>
              </a:rPr>
              <a:t>Full buffet breakfast at </a:t>
            </a:r>
            <a:r>
              <a:rPr lang="en-US" sz="1200" dirty="0" err="1">
                <a:latin typeface="Arial" panose="020B0604020202020204" pitchFamily="34" charset="0"/>
              </a:rPr>
              <a:t>Sanasana</a:t>
            </a:r>
            <a:r>
              <a:rPr lang="en-US" sz="1200" dirty="0">
                <a:latin typeface="Arial" panose="020B0604020202020204" pitchFamily="34" charset="0"/>
              </a:rPr>
              <a:t> Restaurant</a:t>
            </a:r>
          </a:p>
          <a:p>
            <a:pPr marL="412744" lvl="1" indent="-171450" defTabSz="457200">
              <a:spcAft>
                <a:spcPct val="0"/>
              </a:spcAft>
              <a:buFont typeface="Arial" panose="020B0604020202020204" pitchFamily="34" charset="0"/>
              <a:buChar char="•"/>
            </a:pPr>
            <a:r>
              <a:rPr lang="en-US" sz="1200" dirty="0">
                <a:latin typeface="Arial" panose="020B0604020202020204" pitchFamily="34" charset="0"/>
              </a:rPr>
              <a:t>Intimate Breakfast at </a:t>
            </a:r>
            <a:r>
              <a:rPr lang="en-US" sz="1200" dirty="0" err="1">
                <a:latin typeface="Arial" panose="020B0604020202020204" pitchFamily="34" charset="0"/>
              </a:rPr>
              <a:t>Navo</a:t>
            </a:r>
            <a:r>
              <a:rPr lang="en-US" sz="1200" dirty="0">
                <a:latin typeface="Arial" panose="020B0604020202020204" pitchFamily="34" charset="0"/>
              </a:rPr>
              <a:t> (adults only)</a:t>
            </a:r>
          </a:p>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All day non-alcoholic drinks in the Club InterContinental Lounge</a:t>
            </a:r>
          </a:p>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Afternoon tea in the Club InterContinental Lounge</a:t>
            </a:r>
          </a:p>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Sunset canapés and cocktails for two hours each evening in the Club InterContinental Lounge</a:t>
            </a:r>
          </a:p>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Complimentary daily replenishable non alcoholic mini-bar</a:t>
            </a:r>
          </a:p>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Fresh South Pacific fruits upon arrival</a:t>
            </a:r>
          </a:p>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Wake up energizing juice with your selection of freshly picked fruits and/or pastries in the Club InterContinental Lounge</a:t>
            </a:r>
          </a:p>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Complimentary wireless internet access throughout the resort</a:t>
            </a:r>
          </a:p>
          <a:p>
            <a:pPr marL="171450" lvl="0" indent="-171450" defTabSz="457200">
              <a:spcAft>
                <a:spcPct val="0"/>
              </a:spcAft>
              <a:buFont typeface="Arial" panose="020B0604020202020204" pitchFamily="34" charset="0"/>
              <a:buChar char="•"/>
            </a:pPr>
            <a:r>
              <a:rPr lang="en-US" sz="1200" dirty="0">
                <a:latin typeface="Arial" panose="020B0604020202020204" pitchFamily="34" charset="0"/>
              </a:rPr>
              <a:t>Daily turndown service</a:t>
            </a:r>
            <a:endParaRPr lang="en-GB" dirty="0"/>
          </a:p>
        </p:txBody>
      </p:sp>
    </p:spTree>
    <p:extLst>
      <p:ext uri="{BB962C8B-B14F-4D97-AF65-F5344CB8AC3E}">
        <p14:creationId xmlns:p14="http://schemas.microsoft.com/office/powerpoint/2010/main" val="137049965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06C519-3031-9E4E-B846-3186EAE71CDC}"/>
              </a:ext>
            </a:extLst>
          </p:cNvPr>
          <p:cNvSpPr>
            <a:spLocks noGrp="1"/>
          </p:cNvSpPr>
          <p:nvPr>
            <p:ph type="title"/>
          </p:nvPr>
        </p:nvSpPr>
        <p:spPr/>
        <p:txBody>
          <a:bodyPr wrap="none"/>
          <a:lstStyle/>
          <a:p>
            <a:r>
              <a:rPr lang="en-US"/>
              <a:t>CLUB INTERCONTINENTAL</a:t>
            </a:r>
            <a:r>
              <a:rPr lang="en-US" baseline="30000"/>
              <a:t>®</a:t>
            </a:r>
            <a:r>
              <a:rPr lang="en-US"/>
              <a:t> PRIVILEGES</a:t>
            </a:r>
          </a:p>
        </p:txBody>
      </p:sp>
      <p:sp>
        <p:nvSpPr>
          <p:cNvPr id="22" name="Text Placeholder 5">
            <a:extLst>
              <a:ext uri="{FF2B5EF4-FFF2-40B4-BE49-F238E27FC236}">
                <a16:creationId xmlns:a16="http://schemas.microsoft.com/office/drawing/2014/main" id="{335F2D66-BC6B-4E92-8DBA-6E36037C300D}"/>
              </a:ext>
            </a:extLst>
          </p:cNvPr>
          <p:cNvSpPr txBox="1">
            <a:spLocks/>
          </p:cNvSpPr>
          <p:nvPr/>
        </p:nvSpPr>
        <p:spPr>
          <a:xfrm>
            <a:off x="110917" y="6028643"/>
            <a:ext cx="4704339" cy="284607"/>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dirty="0"/>
              <a:t>Club Lounge Pool</a:t>
            </a:r>
            <a:endParaRPr lang="en-AU" dirty="0">
              <a:latin typeface="Arial" panose="020B0604020202020204" pitchFamily="34" charset="0"/>
            </a:endParaRPr>
          </a:p>
        </p:txBody>
      </p:sp>
      <p:sp>
        <p:nvSpPr>
          <p:cNvPr id="23" name="Text Placeholder 11">
            <a:extLst>
              <a:ext uri="{FF2B5EF4-FFF2-40B4-BE49-F238E27FC236}">
                <a16:creationId xmlns:a16="http://schemas.microsoft.com/office/drawing/2014/main" id="{745C19C1-56BD-483F-9DA6-AF885D23FA82}"/>
              </a:ext>
            </a:extLst>
          </p:cNvPr>
          <p:cNvSpPr txBox="1">
            <a:spLocks/>
          </p:cNvSpPr>
          <p:nvPr/>
        </p:nvSpPr>
        <p:spPr>
          <a:xfrm>
            <a:off x="5316174" y="6028643"/>
            <a:ext cx="3549280" cy="284607"/>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dirty="0"/>
              <a:t>Club Lounge  Love Pods</a:t>
            </a:r>
          </a:p>
        </p:txBody>
      </p:sp>
      <p:sp>
        <p:nvSpPr>
          <p:cNvPr id="24" name="Text Placeholder 7">
            <a:extLst>
              <a:ext uri="{FF2B5EF4-FFF2-40B4-BE49-F238E27FC236}">
                <a16:creationId xmlns:a16="http://schemas.microsoft.com/office/drawing/2014/main" id="{85B8CDFF-7D50-44A7-A2E6-E97C243F3EBE}"/>
              </a:ext>
            </a:extLst>
          </p:cNvPr>
          <p:cNvSpPr txBox="1">
            <a:spLocks/>
          </p:cNvSpPr>
          <p:nvPr/>
        </p:nvSpPr>
        <p:spPr>
          <a:xfrm>
            <a:off x="9010179" y="3544839"/>
            <a:ext cx="2706044" cy="284607"/>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Private Club Restaurant</a:t>
            </a:r>
          </a:p>
        </p:txBody>
      </p:sp>
      <p:pic>
        <p:nvPicPr>
          <p:cNvPr id="26" name="Picture 25">
            <a:extLst>
              <a:ext uri="{FF2B5EF4-FFF2-40B4-BE49-F238E27FC236}">
                <a16:creationId xmlns:a16="http://schemas.microsoft.com/office/drawing/2014/main" id="{7954B518-6B95-4585-A1DB-A7A7B67BD147}"/>
              </a:ext>
            </a:extLst>
          </p:cNvPr>
          <p:cNvPicPr>
            <a:picLocks noChangeAspect="1"/>
          </p:cNvPicPr>
          <p:nvPr/>
        </p:nvPicPr>
        <p:blipFill>
          <a:blip r:embed="rId3" cstate="screen">
            <a:extLst>
              <a:ext uri="{28A0092B-C50C-407E-A947-70E740481C1C}">
                <a14:useLocalDpi xmlns:a14="http://schemas.microsoft.com/office/drawing/2010/main"/>
              </a:ext>
            </a:extLst>
          </a:blip>
          <a:srcRect r="-1210"/>
          <a:stretch>
            <a:fillRect/>
          </a:stretch>
        </p:blipFill>
        <p:spPr>
          <a:xfrm>
            <a:off x="0" y="1455854"/>
            <a:ext cx="5239265" cy="4547390"/>
          </a:xfrm>
          <a:prstGeom prst="rect">
            <a:avLst/>
          </a:prstGeom>
        </p:spPr>
      </p:pic>
      <p:pic>
        <p:nvPicPr>
          <p:cNvPr id="27" name="Picture 26">
            <a:extLst>
              <a:ext uri="{FF2B5EF4-FFF2-40B4-BE49-F238E27FC236}">
                <a16:creationId xmlns:a16="http://schemas.microsoft.com/office/drawing/2014/main" id="{F84731D7-1FDA-4A58-8A7A-94BFECA60B8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016473" y="1455853"/>
            <a:ext cx="2694465" cy="2063587"/>
          </a:xfrm>
          <a:prstGeom prst="rect">
            <a:avLst/>
          </a:prstGeom>
        </p:spPr>
      </p:pic>
      <p:pic>
        <p:nvPicPr>
          <p:cNvPr id="28" name="Picture 27">
            <a:extLst>
              <a:ext uri="{FF2B5EF4-FFF2-40B4-BE49-F238E27FC236}">
                <a16:creationId xmlns:a16="http://schemas.microsoft.com/office/drawing/2014/main" id="{63CE7DC7-A440-4B27-B227-E9B572BA68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16174" y="1455853"/>
            <a:ext cx="3541055" cy="4553881"/>
          </a:xfrm>
          <a:prstGeom prst="rect">
            <a:avLst/>
          </a:prstGeom>
        </p:spPr>
      </p:pic>
      <p:pic>
        <p:nvPicPr>
          <p:cNvPr id="29" name="Picture 28">
            <a:extLst>
              <a:ext uri="{FF2B5EF4-FFF2-40B4-BE49-F238E27FC236}">
                <a16:creationId xmlns:a16="http://schemas.microsoft.com/office/drawing/2014/main" id="{66F48A82-13F3-46D4-9AAF-9EE1D1395118}"/>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19936" y="3949700"/>
            <a:ext cx="2686529" cy="2053543"/>
          </a:xfrm>
          <a:prstGeom prst="rect">
            <a:avLst/>
          </a:prstGeom>
        </p:spPr>
      </p:pic>
      <p:sp>
        <p:nvSpPr>
          <p:cNvPr id="30" name="Text Placeholder 7">
            <a:extLst>
              <a:ext uri="{FF2B5EF4-FFF2-40B4-BE49-F238E27FC236}">
                <a16:creationId xmlns:a16="http://schemas.microsoft.com/office/drawing/2014/main" id="{8FDAA731-99FF-4AC2-864C-2F84D0EBAA30}"/>
              </a:ext>
            </a:extLst>
          </p:cNvPr>
          <p:cNvSpPr txBox="1">
            <a:spLocks/>
          </p:cNvSpPr>
          <p:nvPr/>
        </p:nvSpPr>
        <p:spPr>
          <a:xfrm>
            <a:off x="9010179" y="6085415"/>
            <a:ext cx="2706044" cy="284607"/>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Complimentary Cocktails</a:t>
            </a:r>
          </a:p>
        </p:txBody>
      </p:sp>
    </p:spTree>
    <p:extLst>
      <p:ext uri="{BB962C8B-B14F-4D97-AF65-F5344CB8AC3E}">
        <p14:creationId xmlns:p14="http://schemas.microsoft.com/office/powerpoint/2010/main" val="273482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D6415A3-E7F1-4484-9977-BCDCE190110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6" imgW="270" imgH="270" progId="TCLayout.ActiveDocument.1">
                  <p:embed/>
                </p:oleObj>
              </mc:Choice>
              <mc:Fallback>
                <p:oleObj name="think-cell Slide" r:id="rId6" imgW="270" imgH="270" progId="TCLayout.ActiveDocument.1">
                  <p:embed/>
                  <p:pic>
                    <p:nvPicPr>
                      <p:cNvPr id="10" name="Object 9" hidden="1">
                        <a:extLst>
                          <a:ext uri="{FF2B5EF4-FFF2-40B4-BE49-F238E27FC236}">
                            <a16:creationId xmlns:a16="http://schemas.microsoft.com/office/drawing/2014/main" id="{FD6415A3-E7F1-4484-9977-BCDCE19011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AA4B0BD-E065-4DFC-92DE-608225BFF1FF}"/>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Picture Placeholder 4">
            <a:extLst>
              <a:ext uri="{FF2B5EF4-FFF2-40B4-BE49-F238E27FC236}">
                <a16:creationId xmlns:a16="http://schemas.microsoft.com/office/drawing/2014/main" id="{3741CBC2-7864-49EF-B62C-BEC9647B47DA}"/>
              </a:ext>
            </a:extLst>
          </p:cNvPr>
          <p:cNvSpPr>
            <a:spLocks noGrp="1"/>
          </p:cNvSpPr>
          <p:nvPr>
            <p:ph type="pic" sz="quarter" idx="13"/>
          </p:nvPr>
        </p:nvSpPr>
        <p:spPr/>
      </p:sp>
      <p:sp>
        <p:nvSpPr>
          <p:cNvPr id="4" name="Title 3">
            <a:extLst>
              <a:ext uri="{FF2B5EF4-FFF2-40B4-BE49-F238E27FC236}">
                <a16:creationId xmlns:a16="http://schemas.microsoft.com/office/drawing/2014/main" id="{ABE79964-B9BD-B740-8322-537CF0FBFB23}"/>
              </a:ext>
            </a:extLst>
          </p:cNvPr>
          <p:cNvSpPr>
            <a:spLocks noGrp="1"/>
          </p:cNvSpPr>
          <p:nvPr>
            <p:ph type="title"/>
          </p:nvPr>
        </p:nvSpPr>
        <p:spPr/>
        <p:txBody>
          <a:bodyPr/>
          <a:lstStyle/>
          <a:p>
            <a:r>
              <a:rPr lang="en-US"/>
              <a:t>FOOD &amp; BEVERAGE</a:t>
            </a:r>
          </a:p>
        </p:txBody>
      </p:sp>
      <p:sp>
        <p:nvSpPr>
          <p:cNvPr id="2" name="Content Placeholder 1">
            <a:extLst>
              <a:ext uri="{FF2B5EF4-FFF2-40B4-BE49-F238E27FC236}">
                <a16:creationId xmlns:a16="http://schemas.microsoft.com/office/drawing/2014/main" id="{A8EDF6D1-E5F5-BF47-AFC0-1BD028D5D61E}"/>
              </a:ext>
            </a:extLst>
          </p:cNvPr>
          <p:cNvSpPr>
            <a:spLocks noGrp="1"/>
          </p:cNvSpPr>
          <p:nvPr>
            <p:ph sz="quarter" idx="25"/>
          </p:nvPr>
        </p:nvSpPr>
        <p:spPr/>
        <p:txBody>
          <a:bodyPr/>
          <a:lstStyle/>
          <a:p>
            <a:r>
              <a:rPr lang="en-GB"/>
              <a:t> InterContinental</a:t>
            </a:r>
            <a:r>
              <a:rPr lang="en-GB" baseline="30000"/>
              <a:t>®</a:t>
            </a:r>
            <a:endParaRPr lang="en-GB"/>
          </a:p>
        </p:txBody>
      </p:sp>
      <p:sp>
        <p:nvSpPr>
          <p:cNvPr id="9" name="Slide Number Placeholder 1">
            <a:extLst>
              <a:ext uri="{FF2B5EF4-FFF2-40B4-BE49-F238E27FC236}">
                <a16:creationId xmlns:a16="http://schemas.microsoft.com/office/drawing/2014/main" id="{1BA71620-134B-C94D-B3EF-E13B88C0E300}"/>
              </a:ext>
            </a:extLst>
          </p:cNvPr>
          <p:cNvSpPr txBox="1"/>
          <p:nvPr/>
        </p:nvSpPr>
        <p:spPr>
          <a:xfrm>
            <a:off x="8875005" y="6498849"/>
            <a:ext cx="2838641" cy="199809"/>
          </a:xfrm>
          <a:prstGeom prst="rect">
            <a:avLst/>
          </a:prstGeom>
        </p:spPr>
        <p:txBody>
          <a:bodyPr vert="horz" lIns="0" tIns="90000" rIns="0" bIns="0" rtlCol="0" anchor="t" anchorCtr="0"/>
          <a:lstStyle>
            <a:defPPr>
              <a:defRPr lang="en-US"/>
            </a:defPPr>
            <a:lvl1pPr marL="0" algn="r" defTabSz="914400" rtl="0" eaLnBrk="1" latinLnBrk="0" hangingPunct="1">
              <a:defRPr sz="533"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70"/>
            <a:fld id="{3B340CF7-E868-0C48-A5F0-6EF05F7A4C9C}" type="slidenum">
              <a:rPr lang="en-US" smtClean="0">
                <a:solidFill>
                  <a:srgbClr val="3D3935"/>
                </a:solidFill>
                <a:latin typeface="Arial"/>
              </a:rPr>
              <a:pPr defTabSz="609570"/>
              <a:t>19</a:t>
            </a:fld>
            <a:endParaRPr lang="en-US">
              <a:solidFill>
                <a:srgbClr val="3D3935"/>
              </a:solidFill>
              <a:latin typeface="Arial"/>
            </a:endParaRPr>
          </a:p>
        </p:txBody>
      </p:sp>
      <p:pic>
        <p:nvPicPr>
          <p:cNvPr id="6" name="Picture 5">
            <a:extLst>
              <a:ext uri="{FF2B5EF4-FFF2-40B4-BE49-F238E27FC236}">
                <a16:creationId xmlns:a16="http://schemas.microsoft.com/office/drawing/2014/main" id="{6B2F601A-5665-0644-8C9A-440509CE38A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6096000" y="1"/>
            <a:ext cx="6096000" cy="6858000"/>
          </a:xfrm>
          <a:prstGeom prst="rect">
            <a:avLst/>
          </a:prstGeom>
        </p:spPr>
      </p:pic>
      <p:pic>
        <p:nvPicPr>
          <p:cNvPr id="8" name="Picture 7">
            <a:extLst>
              <a:ext uri="{FF2B5EF4-FFF2-40B4-BE49-F238E27FC236}">
                <a16:creationId xmlns:a16="http://schemas.microsoft.com/office/drawing/2014/main" id="{236BA5EF-B1FF-9243-A6D8-C5C38971927D}"/>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096000" y="0"/>
            <a:ext cx="6095651" cy="6858001"/>
          </a:xfrm>
          <a:prstGeom prst="rect">
            <a:avLst/>
          </a:prstGeom>
        </p:spPr>
      </p:pic>
    </p:spTree>
    <p:extLst>
      <p:ext uri="{BB962C8B-B14F-4D97-AF65-F5344CB8AC3E}">
        <p14:creationId xmlns:p14="http://schemas.microsoft.com/office/powerpoint/2010/main" val="79726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26D3-2316-D34B-80B5-3CCA7C40BFA4}"/>
              </a:ext>
            </a:extLst>
          </p:cNvPr>
          <p:cNvSpPr>
            <a:spLocks noGrp="1"/>
          </p:cNvSpPr>
          <p:nvPr>
            <p:ph type="title"/>
          </p:nvPr>
        </p:nvSpPr>
        <p:spPr/>
        <p:txBody>
          <a:bodyPr/>
          <a:lstStyle/>
          <a:p>
            <a:r>
              <a:rPr lang="en-US"/>
              <a:t>IHG</a:t>
            </a:r>
            <a:r>
              <a:rPr lang="en-US" baseline="30000">
                <a:solidFill>
                  <a:schemeClr val="accent3"/>
                </a:solidFill>
              </a:rPr>
              <a:t>®</a:t>
            </a:r>
            <a:r>
              <a:rPr lang="en-US"/>
              <a:t> Clean Promise</a:t>
            </a:r>
          </a:p>
        </p:txBody>
      </p:sp>
      <p:sp>
        <p:nvSpPr>
          <p:cNvPr id="3" name="Slide Number Placeholder 2">
            <a:extLst>
              <a:ext uri="{FF2B5EF4-FFF2-40B4-BE49-F238E27FC236}">
                <a16:creationId xmlns:a16="http://schemas.microsoft.com/office/drawing/2014/main" id="{4F00BC9C-904D-7147-BFD0-D5AC1D56BC72}"/>
              </a:ext>
            </a:extLst>
          </p:cNvPr>
          <p:cNvSpPr>
            <a:spLocks noGrp="1"/>
          </p:cNvSpPr>
          <p:nvPr>
            <p:ph type="sldNum" sz="quarter" idx="12"/>
          </p:nvPr>
        </p:nvSpPr>
        <p:spPr/>
        <p:txBody>
          <a:bodyPr/>
          <a:lstStyle/>
          <a:p>
            <a:fld id="{3B340CF7-E868-0C48-A5F0-6EF05F7A4C9C}" type="slidenum">
              <a:rPr lang="en-US" smtClean="0"/>
              <a:t>2</a:t>
            </a:fld>
            <a:endParaRPr lang="en-US"/>
          </a:p>
        </p:txBody>
      </p:sp>
      <p:grpSp>
        <p:nvGrpSpPr>
          <p:cNvPr id="7" name="Group 6">
            <a:extLst>
              <a:ext uri="{FF2B5EF4-FFF2-40B4-BE49-F238E27FC236}">
                <a16:creationId xmlns:a16="http://schemas.microsoft.com/office/drawing/2014/main" id="{94877EA0-66B8-D348-9FB9-0F98631CE16E}"/>
              </a:ext>
            </a:extLst>
          </p:cNvPr>
          <p:cNvGrpSpPr/>
          <p:nvPr/>
        </p:nvGrpSpPr>
        <p:grpSpPr>
          <a:xfrm>
            <a:off x="2276038" y="1955348"/>
            <a:ext cx="7639925" cy="3180427"/>
            <a:chOff x="2276038" y="1955348"/>
            <a:chExt cx="7639925" cy="3180427"/>
          </a:xfrm>
        </p:grpSpPr>
        <p:sp>
          <p:nvSpPr>
            <p:cNvPr id="4" name="TextBox 3">
              <a:extLst>
                <a:ext uri="{FF2B5EF4-FFF2-40B4-BE49-F238E27FC236}">
                  <a16:creationId xmlns:a16="http://schemas.microsoft.com/office/drawing/2014/main" id="{4EB48901-DB7A-2E49-A70A-35F6832AB426}"/>
                </a:ext>
              </a:extLst>
            </p:cNvPr>
            <p:cNvSpPr txBox="1"/>
            <p:nvPr/>
          </p:nvSpPr>
          <p:spPr>
            <a:xfrm>
              <a:off x="2276038" y="4304778"/>
              <a:ext cx="7639925" cy="830997"/>
            </a:xfrm>
            <a:prstGeom prst="rect">
              <a:avLst/>
            </a:prstGeom>
            <a:noFill/>
          </p:spPr>
          <p:txBody>
            <a:bodyPr wrap="square" rtlCol="0">
              <a:spAutoFit/>
            </a:bodyPr>
            <a:lstStyle/>
            <a:p>
              <a:pPr algn="ctr"/>
              <a:r>
                <a:rPr lang="en-US" sz="1600" dirty="0">
                  <a:solidFill>
                    <a:schemeClr val="accent3"/>
                  </a:solidFill>
                  <a:latin typeface="Arial Nova" panose="020B0504020202020204" pitchFamily="34" charset="0"/>
                </a:rPr>
                <a:t>Good isn’t good enough – we’re committed to high levels of cleanliness. That means clean, well-maintained, clutter-free rooms that meet our standards. If this isn’t what you find when you check in then we promise to make it right. </a:t>
              </a:r>
            </a:p>
          </p:txBody>
        </p:sp>
        <p:pic>
          <p:nvPicPr>
            <p:cNvPr id="6" name="Picture 5">
              <a:extLst>
                <a:ext uri="{FF2B5EF4-FFF2-40B4-BE49-F238E27FC236}">
                  <a16:creationId xmlns:a16="http://schemas.microsoft.com/office/drawing/2014/main" id="{EF1DB142-B173-8042-9529-8193F6553A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94300" y="1955348"/>
              <a:ext cx="1803400" cy="1803400"/>
            </a:xfrm>
            <a:prstGeom prst="rect">
              <a:avLst/>
            </a:prstGeom>
          </p:spPr>
        </p:pic>
      </p:grpSp>
    </p:spTree>
    <p:extLst>
      <p:ext uri="{BB962C8B-B14F-4D97-AF65-F5344CB8AC3E}">
        <p14:creationId xmlns:p14="http://schemas.microsoft.com/office/powerpoint/2010/main" val="119801628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CE9C7-3653-7847-A146-95982F7564B7}"/>
              </a:ext>
            </a:extLst>
          </p:cNvPr>
          <p:cNvSpPr>
            <a:spLocks noGrp="1"/>
          </p:cNvSpPr>
          <p:nvPr>
            <p:ph type="title"/>
          </p:nvPr>
        </p:nvSpPr>
        <p:spPr/>
        <p:txBody>
          <a:bodyPr wrap="none"/>
          <a:lstStyle/>
          <a:p>
            <a:r>
              <a:rPr lang="en-US"/>
              <a:t>DINING &amp; BESPOKE EXPERIENCES</a:t>
            </a:r>
            <a:endParaRPr lang="en-GB"/>
          </a:p>
        </p:txBody>
      </p:sp>
      <p:sp>
        <p:nvSpPr>
          <p:cNvPr id="5" name="Slide Number Placeholder 4">
            <a:extLst>
              <a:ext uri="{FF2B5EF4-FFF2-40B4-BE49-F238E27FC236}">
                <a16:creationId xmlns:a16="http://schemas.microsoft.com/office/drawing/2014/main" id="{A87D52B5-20A6-4A40-A4E1-652F3B67B044}"/>
              </a:ext>
            </a:extLst>
          </p:cNvPr>
          <p:cNvSpPr>
            <a:spLocks noGrp="1"/>
          </p:cNvSpPr>
          <p:nvPr>
            <p:ph type="sldNum" sz="quarter" idx="12"/>
          </p:nvPr>
        </p:nvSpPr>
        <p:spPr/>
        <p:txBody>
          <a:bodyPr/>
          <a:lstStyle/>
          <a:p>
            <a:r>
              <a:rPr lang="en-US"/>
              <a:t>18</a:t>
            </a:r>
          </a:p>
        </p:txBody>
      </p:sp>
      <p:sp>
        <p:nvSpPr>
          <p:cNvPr id="3" name="Text Placeholder 2">
            <a:extLst>
              <a:ext uri="{FF2B5EF4-FFF2-40B4-BE49-F238E27FC236}">
                <a16:creationId xmlns:a16="http://schemas.microsoft.com/office/drawing/2014/main" id="{B57A1FE4-856F-3E4C-A739-10C815AF2197}"/>
              </a:ext>
            </a:extLst>
          </p:cNvPr>
          <p:cNvSpPr>
            <a:spLocks noGrp="1"/>
          </p:cNvSpPr>
          <p:nvPr>
            <p:ph type="body" sz="quarter" idx="4294967295"/>
          </p:nvPr>
        </p:nvSpPr>
        <p:spPr>
          <a:xfrm>
            <a:off x="6659033" y="2902634"/>
            <a:ext cx="5054600" cy="336550"/>
          </a:xfrm>
        </p:spPr>
        <p:txBody>
          <a:bodyPr>
            <a:noAutofit/>
          </a:bodyPr>
          <a:lstStyle/>
          <a:p>
            <a:pPr marL="0" indent="0">
              <a:buNone/>
            </a:pPr>
            <a:r>
              <a:rPr lang="en-GB" sz="2400" dirty="0" err="1"/>
              <a:t>Sanasana</a:t>
            </a:r>
            <a:r>
              <a:rPr lang="en-GB" sz="2400" dirty="0"/>
              <a:t> Restaurant</a:t>
            </a:r>
          </a:p>
        </p:txBody>
      </p:sp>
      <p:sp>
        <p:nvSpPr>
          <p:cNvPr id="4" name="Text Placeholder 3">
            <a:extLst>
              <a:ext uri="{FF2B5EF4-FFF2-40B4-BE49-F238E27FC236}">
                <a16:creationId xmlns:a16="http://schemas.microsoft.com/office/drawing/2014/main" id="{6AD10D4C-C534-5840-A42D-1CF4A4DE144A}"/>
              </a:ext>
            </a:extLst>
          </p:cNvPr>
          <p:cNvSpPr>
            <a:spLocks noGrp="1"/>
          </p:cNvSpPr>
          <p:nvPr>
            <p:ph type="body" sz="quarter" idx="4294967295"/>
          </p:nvPr>
        </p:nvSpPr>
        <p:spPr>
          <a:xfrm>
            <a:off x="6659033" y="3617009"/>
            <a:ext cx="4095750" cy="2662237"/>
          </a:xfrm>
        </p:spPr>
        <p:txBody>
          <a:bodyPr/>
          <a:lstStyle/>
          <a:p>
            <a:pPr marL="0" lvl="1" indent="0">
              <a:buNone/>
            </a:pPr>
            <a:r>
              <a:rPr lang="en-US" sz="1200" dirty="0"/>
              <a:t>Overlooking the </a:t>
            </a:r>
            <a:r>
              <a:rPr lang="en-US" sz="1200" dirty="0" err="1"/>
              <a:t>Meke</a:t>
            </a:r>
            <a:r>
              <a:rPr lang="en-US" sz="1200" dirty="0"/>
              <a:t> lawn and </a:t>
            </a:r>
            <a:r>
              <a:rPr lang="en-US" sz="1200" dirty="0" err="1"/>
              <a:t>Natadola</a:t>
            </a:r>
            <a:r>
              <a:rPr lang="en-US" sz="1200" dirty="0"/>
              <a:t> Bay, </a:t>
            </a:r>
            <a:r>
              <a:rPr lang="en-US" sz="1200" dirty="0" err="1"/>
              <a:t>Sanasana</a:t>
            </a:r>
            <a:r>
              <a:rPr lang="en-US" sz="1200" dirty="0"/>
              <a:t> offers buffet style breakfast, à la carte lunch and themed buffet dinner, delivering a different theme each evening.</a:t>
            </a:r>
            <a:endParaRPr lang="en-GB" dirty="0"/>
          </a:p>
        </p:txBody>
      </p:sp>
      <p:pic>
        <p:nvPicPr>
          <p:cNvPr id="10" name="Picture 9">
            <a:extLst>
              <a:ext uri="{FF2B5EF4-FFF2-40B4-BE49-F238E27FC236}">
                <a16:creationId xmlns:a16="http://schemas.microsoft.com/office/drawing/2014/main" id="{0C7D4852-CC16-2743-BE77-D5E76EAB26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5" y="1591459"/>
            <a:ext cx="6096001" cy="4538408"/>
          </a:xfrm>
          <a:prstGeom prst="rect">
            <a:avLst/>
          </a:prstGeom>
        </p:spPr>
      </p:pic>
    </p:spTree>
    <p:extLst>
      <p:ext uri="{BB962C8B-B14F-4D97-AF65-F5344CB8AC3E}">
        <p14:creationId xmlns:p14="http://schemas.microsoft.com/office/powerpoint/2010/main" val="325069372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CE9C7-3653-7847-A146-95982F7564B7}"/>
              </a:ext>
            </a:extLst>
          </p:cNvPr>
          <p:cNvSpPr>
            <a:spLocks noGrp="1"/>
          </p:cNvSpPr>
          <p:nvPr>
            <p:ph type="title"/>
          </p:nvPr>
        </p:nvSpPr>
        <p:spPr/>
        <p:txBody>
          <a:bodyPr wrap="none"/>
          <a:lstStyle/>
          <a:p>
            <a:r>
              <a:rPr lang="en-US"/>
              <a:t>DINING &amp; BESPOKE EXPERIENCES</a:t>
            </a:r>
            <a:endParaRPr lang="en-GB"/>
          </a:p>
        </p:txBody>
      </p:sp>
      <p:sp>
        <p:nvSpPr>
          <p:cNvPr id="5" name="Slide Number Placeholder 4">
            <a:extLst>
              <a:ext uri="{FF2B5EF4-FFF2-40B4-BE49-F238E27FC236}">
                <a16:creationId xmlns:a16="http://schemas.microsoft.com/office/drawing/2014/main" id="{A87D52B5-20A6-4A40-A4E1-652F3B67B044}"/>
              </a:ext>
            </a:extLst>
          </p:cNvPr>
          <p:cNvSpPr>
            <a:spLocks noGrp="1"/>
          </p:cNvSpPr>
          <p:nvPr>
            <p:ph type="sldNum" sz="quarter" idx="12"/>
          </p:nvPr>
        </p:nvSpPr>
        <p:spPr/>
        <p:txBody>
          <a:bodyPr/>
          <a:lstStyle/>
          <a:p>
            <a:r>
              <a:rPr lang="en-US"/>
              <a:t>19</a:t>
            </a:r>
          </a:p>
        </p:txBody>
      </p:sp>
      <p:sp>
        <p:nvSpPr>
          <p:cNvPr id="3" name="Text Placeholder 2">
            <a:extLst>
              <a:ext uri="{FF2B5EF4-FFF2-40B4-BE49-F238E27FC236}">
                <a16:creationId xmlns:a16="http://schemas.microsoft.com/office/drawing/2014/main" id="{B57A1FE4-856F-3E4C-A739-10C815AF2197}"/>
              </a:ext>
            </a:extLst>
          </p:cNvPr>
          <p:cNvSpPr>
            <a:spLocks noGrp="1"/>
          </p:cNvSpPr>
          <p:nvPr>
            <p:ph type="body" sz="quarter" idx="4294967295"/>
          </p:nvPr>
        </p:nvSpPr>
        <p:spPr>
          <a:xfrm>
            <a:off x="6708774" y="2714625"/>
            <a:ext cx="5054600" cy="336550"/>
          </a:xfrm>
        </p:spPr>
        <p:txBody>
          <a:bodyPr>
            <a:noAutofit/>
          </a:bodyPr>
          <a:lstStyle/>
          <a:p>
            <a:pPr marL="0" indent="0">
              <a:buNone/>
            </a:pPr>
            <a:r>
              <a:rPr lang="en-GB" sz="2400"/>
              <a:t>Toba Bar &amp; Grill</a:t>
            </a:r>
          </a:p>
        </p:txBody>
      </p:sp>
      <p:sp>
        <p:nvSpPr>
          <p:cNvPr id="4" name="Text Placeholder 3">
            <a:extLst>
              <a:ext uri="{FF2B5EF4-FFF2-40B4-BE49-F238E27FC236}">
                <a16:creationId xmlns:a16="http://schemas.microsoft.com/office/drawing/2014/main" id="{6AD10D4C-C534-5840-A42D-1CF4A4DE144A}"/>
              </a:ext>
            </a:extLst>
          </p:cNvPr>
          <p:cNvSpPr>
            <a:spLocks noGrp="1"/>
          </p:cNvSpPr>
          <p:nvPr>
            <p:ph type="body" sz="quarter" idx="4294967295"/>
          </p:nvPr>
        </p:nvSpPr>
        <p:spPr>
          <a:xfrm>
            <a:off x="6708774" y="3429000"/>
            <a:ext cx="4095750" cy="2662237"/>
          </a:xfrm>
        </p:spPr>
        <p:txBody>
          <a:bodyPr/>
          <a:lstStyle/>
          <a:p>
            <a:pPr marL="0" indent="0">
              <a:buNone/>
            </a:pPr>
            <a:r>
              <a:rPr lang="en-US" sz="1200" dirty="0"/>
              <a:t>At the heart of the resort, enjoy casual Fiji dining at Toba Bar &amp; Grill. The grill features a selection of dining options including wood-fired pizza, classic burgers and grilled items and desserts. Cocktails are available for poolside relaxing whilst overlooking the picturesque infinity pool and </a:t>
            </a:r>
            <a:r>
              <a:rPr lang="en-US" sz="1200" dirty="0" err="1"/>
              <a:t>Natadola</a:t>
            </a:r>
            <a:r>
              <a:rPr lang="en-US" sz="1200" dirty="0"/>
              <a:t> Bay.</a:t>
            </a:r>
          </a:p>
        </p:txBody>
      </p:sp>
      <p:pic>
        <p:nvPicPr>
          <p:cNvPr id="8" name="Picture 7">
            <a:extLst>
              <a:ext uri="{FF2B5EF4-FFF2-40B4-BE49-F238E27FC236}">
                <a16:creationId xmlns:a16="http://schemas.microsoft.com/office/drawing/2014/main" id="{70AA158A-3CC6-3646-8B44-6907F9960F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92262"/>
            <a:ext cx="6096000" cy="4500563"/>
          </a:xfrm>
          <a:prstGeom prst="rect">
            <a:avLst/>
          </a:prstGeom>
        </p:spPr>
      </p:pic>
    </p:spTree>
    <p:extLst>
      <p:ext uri="{BB962C8B-B14F-4D97-AF65-F5344CB8AC3E}">
        <p14:creationId xmlns:p14="http://schemas.microsoft.com/office/powerpoint/2010/main" val="27198251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CE9C7-3653-7847-A146-95982F7564B7}"/>
              </a:ext>
            </a:extLst>
          </p:cNvPr>
          <p:cNvSpPr>
            <a:spLocks noGrp="1"/>
          </p:cNvSpPr>
          <p:nvPr>
            <p:ph type="title"/>
          </p:nvPr>
        </p:nvSpPr>
        <p:spPr/>
        <p:txBody>
          <a:bodyPr wrap="none"/>
          <a:lstStyle/>
          <a:p>
            <a:r>
              <a:rPr lang="en-US"/>
              <a:t>DINING &amp; BESPOKE EXPERIENCES</a:t>
            </a:r>
            <a:endParaRPr lang="en-GB"/>
          </a:p>
        </p:txBody>
      </p:sp>
      <p:sp>
        <p:nvSpPr>
          <p:cNvPr id="5" name="Slide Number Placeholder 4">
            <a:extLst>
              <a:ext uri="{FF2B5EF4-FFF2-40B4-BE49-F238E27FC236}">
                <a16:creationId xmlns:a16="http://schemas.microsoft.com/office/drawing/2014/main" id="{A87D52B5-20A6-4A40-A4E1-652F3B67B044}"/>
              </a:ext>
            </a:extLst>
          </p:cNvPr>
          <p:cNvSpPr>
            <a:spLocks noGrp="1"/>
          </p:cNvSpPr>
          <p:nvPr>
            <p:ph type="sldNum" sz="quarter" idx="12"/>
          </p:nvPr>
        </p:nvSpPr>
        <p:spPr/>
        <p:txBody>
          <a:bodyPr/>
          <a:lstStyle/>
          <a:p>
            <a:r>
              <a:rPr lang="en-US"/>
              <a:t>20</a:t>
            </a:r>
          </a:p>
        </p:txBody>
      </p:sp>
      <p:pic>
        <p:nvPicPr>
          <p:cNvPr id="10" name="Picture 9">
            <a:extLst>
              <a:ext uri="{FF2B5EF4-FFF2-40B4-BE49-F238E27FC236}">
                <a16:creationId xmlns:a16="http://schemas.microsoft.com/office/drawing/2014/main" id="{4B8AB4BF-6667-854E-9320-0869D538E17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92262"/>
            <a:ext cx="6096001" cy="4500563"/>
          </a:xfrm>
          <a:prstGeom prst="rect">
            <a:avLst/>
          </a:prstGeom>
        </p:spPr>
      </p:pic>
      <p:sp>
        <p:nvSpPr>
          <p:cNvPr id="7" name="Text Placeholder 2">
            <a:extLst>
              <a:ext uri="{FF2B5EF4-FFF2-40B4-BE49-F238E27FC236}">
                <a16:creationId xmlns:a16="http://schemas.microsoft.com/office/drawing/2014/main" id="{7A4E0CB6-A1D9-416F-A9F0-C9B6B56FAACB}"/>
              </a:ext>
            </a:extLst>
          </p:cNvPr>
          <p:cNvSpPr txBox="1">
            <a:spLocks/>
          </p:cNvSpPr>
          <p:nvPr/>
        </p:nvSpPr>
        <p:spPr>
          <a:xfrm>
            <a:off x="6659567" y="2699511"/>
            <a:ext cx="5054064" cy="337422"/>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err="1"/>
              <a:t>Navo</a:t>
            </a:r>
            <a:r>
              <a:rPr lang="en-GB" sz="2400" dirty="0"/>
              <a:t> Restaurant</a:t>
            </a:r>
          </a:p>
        </p:txBody>
      </p:sp>
      <p:sp>
        <p:nvSpPr>
          <p:cNvPr id="8" name="Text Placeholder 3">
            <a:extLst>
              <a:ext uri="{FF2B5EF4-FFF2-40B4-BE49-F238E27FC236}">
                <a16:creationId xmlns:a16="http://schemas.microsoft.com/office/drawing/2014/main" id="{4481A019-5E55-47EB-86FB-0A9F6EEE5B37}"/>
              </a:ext>
            </a:extLst>
          </p:cNvPr>
          <p:cNvSpPr txBox="1">
            <a:spLocks/>
          </p:cNvSpPr>
          <p:nvPr/>
        </p:nvSpPr>
        <p:spPr>
          <a:xfrm>
            <a:off x="6659563" y="3414065"/>
            <a:ext cx="4095523" cy="1364135"/>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200" dirty="0"/>
              <a:t>Offering guests refined specialty dining, </a:t>
            </a:r>
            <a:r>
              <a:rPr lang="en-AU" sz="1200" dirty="0" err="1"/>
              <a:t>Navo</a:t>
            </a:r>
            <a:r>
              <a:rPr lang="en-AU" sz="1200" dirty="0"/>
              <a:t> restaurant overlooks </a:t>
            </a:r>
            <a:r>
              <a:rPr lang="en-AU" sz="1200" dirty="0" err="1"/>
              <a:t>Natadola</a:t>
            </a:r>
            <a:r>
              <a:rPr lang="en-AU" sz="1200" dirty="0"/>
              <a:t> Bay and </a:t>
            </a:r>
            <a:r>
              <a:rPr lang="en-AU" sz="1200" dirty="0" err="1"/>
              <a:t>Navo</a:t>
            </a:r>
            <a:r>
              <a:rPr lang="en-AU" sz="1200" dirty="0"/>
              <a:t> island. This specialty dining restaurant features contemporary cuisine inspired by the ocean and an extensive range of international wines. Featuring a glass-enclosed show kitchen rated as one of the best restaurants in Fiji.</a:t>
            </a:r>
          </a:p>
        </p:txBody>
      </p:sp>
    </p:spTree>
    <p:extLst>
      <p:ext uri="{BB962C8B-B14F-4D97-AF65-F5344CB8AC3E}">
        <p14:creationId xmlns:p14="http://schemas.microsoft.com/office/powerpoint/2010/main" val="7072642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CE9C7-3653-7847-A146-95982F7564B7}"/>
              </a:ext>
            </a:extLst>
          </p:cNvPr>
          <p:cNvSpPr>
            <a:spLocks noGrp="1"/>
          </p:cNvSpPr>
          <p:nvPr>
            <p:ph type="title"/>
          </p:nvPr>
        </p:nvSpPr>
        <p:spPr/>
        <p:txBody>
          <a:bodyPr wrap="none"/>
          <a:lstStyle/>
          <a:p>
            <a:r>
              <a:rPr lang="en-GB"/>
              <a:t>Single image and text page</a:t>
            </a:r>
          </a:p>
        </p:txBody>
      </p:sp>
      <p:sp>
        <p:nvSpPr>
          <p:cNvPr id="5" name="Slide Number Placeholder 4">
            <a:extLst>
              <a:ext uri="{FF2B5EF4-FFF2-40B4-BE49-F238E27FC236}">
                <a16:creationId xmlns:a16="http://schemas.microsoft.com/office/drawing/2014/main" id="{A87D52B5-20A6-4A40-A4E1-652F3B67B044}"/>
              </a:ext>
            </a:extLst>
          </p:cNvPr>
          <p:cNvSpPr>
            <a:spLocks noGrp="1"/>
          </p:cNvSpPr>
          <p:nvPr>
            <p:ph type="sldNum" sz="quarter" idx="12"/>
          </p:nvPr>
        </p:nvSpPr>
        <p:spPr/>
        <p:txBody>
          <a:bodyPr/>
          <a:lstStyle/>
          <a:p>
            <a:r>
              <a:rPr lang="en-US"/>
              <a:t>21</a:t>
            </a:r>
          </a:p>
        </p:txBody>
      </p:sp>
      <p:pic>
        <p:nvPicPr>
          <p:cNvPr id="10" name="Picture 9">
            <a:extLst>
              <a:ext uri="{FF2B5EF4-FFF2-40B4-BE49-F238E27FC236}">
                <a16:creationId xmlns:a16="http://schemas.microsoft.com/office/drawing/2014/main" id="{FE465BDB-6A2D-5D47-B206-90031644AC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6" y="1592263"/>
            <a:ext cx="6096000" cy="4500562"/>
          </a:xfrm>
          <a:prstGeom prst="rect">
            <a:avLst/>
          </a:prstGeom>
        </p:spPr>
      </p:pic>
      <p:sp>
        <p:nvSpPr>
          <p:cNvPr id="7" name="Text Placeholder 2">
            <a:extLst>
              <a:ext uri="{FF2B5EF4-FFF2-40B4-BE49-F238E27FC236}">
                <a16:creationId xmlns:a16="http://schemas.microsoft.com/office/drawing/2014/main" id="{0E0AC188-81C9-47EC-B331-743248B2D969}"/>
              </a:ext>
            </a:extLst>
          </p:cNvPr>
          <p:cNvSpPr txBox="1">
            <a:spLocks/>
          </p:cNvSpPr>
          <p:nvPr/>
        </p:nvSpPr>
        <p:spPr>
          <a:xfrm>
            <a:off x="6659567" y="2682577"/>
            <a:ext cx="5054064" cy="495422"/>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a:t>Kama Lounge</a:t>
            </a:r>
          </a:p>
        </p:txBody>
      </p:sp>
      <p:sp>
        <p:nvSpPr>
          <p:cNvPr id="8" name="Text Placeholder 3">
            <a:extLst>
              <a:ext uri="{FF2B5EF4-FFF2-40B4-BE49-F238E27FC236}">
                <a16:creationId xmlns:a16="http://schemas.microsoft.com/office/drawing/2014/main" id="{E87FDC60-DAA7-45BD-BEE5-5681C9A77299}"/>
              </a:ext>
            </a:extLst>
          </p:cNvPr>
          <p:cNvSpPr txBox="1">
            <a:spLocks/>
          </p:cNvSpPr>
          <p:nvPr/>
        </p:nvSpPr>
        <p:spPr>
          <a:xfrm>
            <a:off x="6659563" y="3397131"/>
            <a:ext cx="4095523" cy="1398002"/>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1200" dirty="0"/>
              <a:t>Overlooking the white sands of </a:t>
            </a:r>
            <a:r>
              <a:rPr lang="en-AU" sz="1200" dirty="0" err="1"/>
              <a:t>Natadola</a:t>
            </a:r>
            <a:r>
              <a:rPr lang="en-AU" sz="1200" dirty="0"/>
              <a:t> Bay and the azure ocean, Kama Lounge is the ideal place to absorb the atmosphere, relax and enjoy the sunset over the Pacific Ocean. Specializing in international and locally inspired cocktails, light meals, and a passionate team dedicated to delivering enticing cocktails.</a:t>
            </a:r>
          </a:p>
        </p:txBody>
      </p:sp>
    </p:spTree>
    <p:extLst>
      <p:ext uri="{BB962C8B-B14F-4D97-AF65-F5344CB8AC3E}">
        <p14:creationId xmlns:p14="http://schemas.microsoft.com/office/powerpoint/2010/main" val="323995809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CE9C7-3653-7847-A146-95982F7564B7}"/>
              </a:ext>
            </a:extLst>
          </p:cNvPr>
          <p:cNvSpPr>
            <a:spLocks noGrp="1"/>
          </p:cNvSpPr>
          <p:nvPr>
            <p:ph type="title"/>
          </p:nvPr>
        </p:nvSpPr>
        <p:spPr/>
        <p:txBody>
          <a:bodyPr wrap="none"/>
          <a:lstStyle/>
          <a:p>
            <a:r>
              <a:rPr lang="en-US"/>
              <a:t>DINING &amp; BESPOKE EXPERIENCES</a:t>
            </a:r>
            <a:endParaRPr lang="en-GB"/>
          </a:p>
        </p:txBody>
      </p:sp>
      <p:sp>
        <p:nvSpPr>
          <p:cNvPr id="5" name="Slide Number Placeholder 4">
            <a:extLst>
              <a:ext uri="{FF2B5EF4-FFF2-40B4-BE49-F238E27FC236}">
                <a16:creationId xmlns:a16="http://schemas.microsoft.com/office/drawing/2014/main" id="{A87D52B5-20A6-4A40-A4E1-652F3B67B044}"/>
              </a:ext>
            </a:extLst>
          </p:cNvPr>
          <p:cNvSpPr>
            <a:spLocks noGrp="1"/>
          </p:cNvSpPr>
          <p:nvPr>
            <p:ph type="sldNum" sz="quarter" idx="12"/>
          </p:nvPr>
        </p:nvSpPr>
        <p:spPr/>
        <p:txBody>
          <a:bodyPr/>
          <a:lstStyle/>
          <a:p>
            <a:r>
              <a:rPr lang="en-US"/>
              <a:t>22</a:t>
            </a:r>
          </a:p>
        </p:txBody>
      </p:sp>
      <p:pic>
        <p:nvPicPr>
          <p:cNvPr id="7" name="Picture Placeholder 12">
            <a:extLst>
              <a:ext uri="{FF2B5EF4-FFF2-40B4-BE49-F238E27FC236}">
                <a16:creationId xmlns:a16="http://schemas.microsoft.com/office/drawing/2014/main" id="{2E00A653-D114-A64B-A0B2-4390C204B2FF}"/>
              </a:ext>
            </a:extLst>
          </p:cNvPr>
          <p:cNvPicPr>
            <a:picLocks noGrp="1" noChangeAspect="1"/>
          </p:cNvPicPr>
          <p:nvPr>
            <p:ph type="pic" sz="quarter" idx="4294967295"/>
          </p:nvPr>
        </p:nvPicPr>
        <p:blipFill>
          <a:blip r:embed="rId3">
            <a:extLst>
              <a:ext uri="{28A0092B-C50C-407E-A947-70E740481C1C}">
                <a14:useLocalDpi xmlns:a14="http://schemas.microsoft.com/office/drawing/2010/main"/>
              </a:ext>
            </a:extLst>
          </a:blip>
          <a:stretch>
            <a:fillRect/>
          </a:stretch>
        </p:blipFill>
        <p:spPr>
          <a:xfrm>
            <a:off x="0" y="1590675"/>
            <a:ext cx="6096000" cy="4538663"/>
          </a:xfrm>
          <a:prstGeom prst="rect">
            <a:avLst/>
          </a:prstGeom>
        </p:spPr>
      </p:pic>
      <p:pic>
        <p:nvPicPr>
          <p:cNvPr id="8" name="Picture 7">
            <a:extLst>
              <a:ext uri="{FF2B5EF4-FFF2-40B4-BE49-F238E27FC236}">
                <a16:creationId xmlns:a16="http://schemas.microsoft.com/office/drawing/2014/main" id="{36FDF658-DFEA-2440-9A14-7ED0032373B8}"/>
              </a:ext>
            </a:extLst>
          </p:cNvPr>
          <p:cNvPicPr>
            <a:picLocks noChangeAspect="1"/>
          </p:cNvPicPr>
          <p:nvPr/>
        </p:nvPicPr>
        <p:blipFill>
          <a:blip r:embed="rId4" cstate="screen">
            <a:extLst>
              <a:ext uri="{28A0092B-C50C-407E-A947-70E740481C1C}">
                <a14:useLocalDpi xmlns:a14="http://schemas.microsoft.com/office/drawing/2010/main"/>
              </a:ext>
            </a:extLst>
          </a:blip>
          <a:srcRect t="-156"/>
          <a:stretch>
            <a:fillRect/>
          </a:stretch>
        </p:blipFill>
        <p:spPr>
          <a:xfrm>
            <a:off x="1" y="1591460"/>
            <a:ext cx="6096000" cy="4538407"/>
          </a:xfrm>
          <a:prstGeom prst="rect">
            <a:avLst/>
          </a:prstGeom>
        </p:spPr>
      </p:pic>
      <p:pic>
        <p:nvPicPr>
          <p:cNvPr id="9" name="Picture 8">
            <a:extLst>
              <a:ext uri="{FF2B5EF4-FFF2-40B4-BE49-F238E27FC236}">
                <a16:creationId xmlns:a16="http://schemas.microsoft.com/office/drawing/2014/main" id="{2C7CFE3B-8A18-6348-8B5F-1043EDDDF99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 y="1592263"/>
            <a:ext cx="6096001" cy="4537075"/>
          </a:xfrm>
          <a:prstGeom prst="rect">
            <a:avLst/>
          </a:prstGeom>
        </p:spPr>
      </p:pic>
      <p:sp>
        <p:nvSpPr>
          <p:cNvPr id="10" name="Text Placeholder 2">
            <a:extLst>
              <a:ext uri="{FF2B5EF4-FFF2-40B4-BE49-F238E27FC236}">
                <a16:creationId xmlns:a16="http://schemas.microsoft.com/office/drawing/2014/main" id="{8B0CD184-FD66-45C9-BB4A-2478DA0887A5}"/>
              </a:ext>
            </a:extLst>
          </p:cNvPr>
          <p:cNvSpPr txBox="1">
            <a:spLocks/>
          </p:cNvSpPr>
          <p:nvPr/>
        </p:nvSpPr>
        <p:spPr>
          <a:xfrm>
            <a:off x="6659567" y="2729144"/>
            <a:ext cx="5054064" cy="337422"/>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a:t>Bespoke Dining</a:t>
            </a:r>
          </a:p>
        </p:txBody>
      </p:sp>
      <p:sp>
        <p:nvSpPr>
          <p:cNvPr id="11" name="Text Placeholder 3">
            <a:extLst>
              <a:ext uri="{FF2B5EF4-FFF2-40B4-BE49-F238E27FC236}">
                <a16:creationId xmlns:a16="http://schemas.microsoft.com/office/drawing/2014/main" id="{0EEA8BA7-4040-49FF-A850-C54E117F6261}"/>
              </a:ext>
            </a:extLst>
          </p:cNvPr>
          <p:cNvSpPr txBox="1">
            <a:spLocks/>
          </p:cNvSpPr>
          <p:nvPr/>
        </p:nvSpPr>
        <p:spPr>
          <a:xfrm>
            <a:off x="6659563" y="3443698"/>
            <a:ext cx="4095523" cy="1304868"/>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200" dirty="0"/>
              <a:t>InterContinental Fiji Golf Resort &amp; Spa offers the perfect way to celebrate that special occasion:</a:t>
            </a:r>
          </a:p>
          <a:p>
            <a:pPr>
              <a:buClr>
                <a:schemeClr val="tx1"/>
              </a:buClr>
            </a:pPr>
            <a:r>
              <a:rPr lang="en-US" sz="1200" dirty="0"/>
              <a:t>Private beachside cabana dining</a:t>
            </a:r>
          </a:p>
          <a:p>
            <a:pPr>
              <a:buClr>
                <a:schemeClr val="tx1"/>
              </a:buClr>
            </a:pPr>
            <a:r>
              <a:rPr lang="en-US" sz="1200" dirty="0"/>
              <a:t>Dinner Under the Stars</a:t>
            </a:r>
          </a:p>
          <a:p>
            <a:pPr>
              <a:buClr>
                <a:schemeClr val="tx1"/>
              </a:buClr>
            </a:pPr>
            <a:r>
              <a:rPr lang="en-US" sz="1200" dirty="0" err="1"/>
              <a:t>Navo</a:t>
            </a:r>
            <a:r>
              <a:rPr lang="en-US" sz="1200" dirty="0"/>
              <a:t> Restaurant private dining room</a:t>
            </a:r>
          </a:p>
        </p:txBody>
      </p:sp>
    </p:spTree>
    <p:extLst>
      <p:ext uri="{BB962C8B-B14F-4D97-AF65-F5344CB8AC3E}">
        <p14:creationId xmlns:p14="http://schemas.microsoft.com/office/powerpoint/2010/main" val="34037950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D6415A3-E7F1-4484-9977-BCDCE190110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6" imgW="270" imgH="270" progId="TCLayout.ActiveDocument.1">
                  <p:embed/>
                </p:oleObj>
              </mc:Choice>
              <mc:Fallback>
                <p:oleObj name="think-cell Slide" r:id="rId6" imgW="270" imgH="270" progId="TCLayout.ActiveDocument.1">
                  <p:embed/>
                  <p:pic>
                    <p:nvPicPr>
                      <p:cNvPr id="10" name="Object 9" hidden="1">
                        <a:extLst>
                          <a:ext uri="{FF2B5EF4-FFF2-40B4-BE49-F238E27FC236}">
                            <a16:creationId xmlns:a16="http://schemas.microsoft.com/office/drawing/2014/main" id="{FD6415A3-E7F1-4484-9977-BCDCE19011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AA4B0BD-E065-4DFC-92DE-608225BFF1FF}"/>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Picture Placeholder 6">
            <a:extLst>
              <a:ext uri="{FF2B5EF4-FFF2-40B4-BE49-F238E27FC236}">
                <a16:creationId xmlns:a16="http://schemas.microsoft.com/office/drawing/2014/main" id="{3196C798-71A5-41ED-A793-602ED00B2F3D}"/>
              </a:ext>
            </a:extLst>
          </p:cNvPr>
          <p:cNvSpPr>
            <a:spLocks noGrp="1"/>
          </p:cNvSpPr>
          <p:nvPr>
            <p:ph type="pic" sz="quarter" idx="13"/>
          </p:nvPr>
        </p:nvSpPr>
        <p:spPr/>
      </p:sp>
      <p:sp>
        <p:nvSpPr>
          <p:cNvPr id="4" name="Title 3">
            <a:extLst>
              <a:ext uri="{FF2B5EF4-FFF2-40B4-BE49-F238E27FC236}">
                <a16:creationId xmlns:a16="http://schemas.microsoft.com/office/drawing/2014/main" id="{ABE79964-B9BD-B740-8322-537CF0FBFB23}"/>
              </a:ext>
            </a:extLst>
          </p:cNvPr>
          <p:cNvSpPr>
            <a:spLocks noGrp="1"/>
          </p:cNvSpPr>
          <p:nvPr>
            <p:ph type="title"/>
          </p:nvPr>
        </p:nvSpPr>
        <p:spPr/>
        <p:txBody>
          <a:bodyPr/>
          <a:lstStyle/>
          <a:p>
            <a:r>
              <a:rPr lang="en-GB">
                <a:solidFill>
                  <a:srgbClr val="3D3935"/>
                </a:solidFill>
                <a:sym typeface="Arial"/>
              </a:rPr>
              <a:t>Meetings &amp; Events</a:t>
            </a:r>
            <a:endParaRPr lang="en-US"/>
          </a:p>
        </p:txBody>
      </p:sp>
      <p:sp>
        <p:nvSpPr>
          <p:cNvPr id="2" name="Content Placeholder 1">
            <a:extLst>
              <a:ext uri="{FF2B5EF4-FFF2-40B4-BE49-F238E27FC236}">
                <a16:creationId xmlns:a16="http://schemas.microsoft.com/office/drawing/2014/main" id="{A8EDF6D1-E5F5-BF47-AFC0-1BD028D5D61E}"/>
              </a:ext>
            </a:extLst>
          </p:cNvPr>
          <p:cNvSpPr>
            <a:spLocks noGrp="1"/>
          </p:cNvSpPr>
          <p:nvPr>
            <p:ph sz="quarter" idx="25"/>
          </p:nvPr>
        </p:nvSpPr>
        <p:spPr/>
        <p:txBody>
          <a:bodyPr/>
          <a:lstStyle/>
          <a:p>
            <a:r>
              <a:rPr lang="en-GB"/>
              <a:t> InterContinental</a:t>
            </a:r>
            <a:r>
              <a:rPr lang="en-GB" baseline="30000"/>
              <a:t>®</a:t>
            </a:r>
            <a:endParaRPr lang="en-GB"/>
          </a:p>
        </p:txBody>
      </p:sp>
      <p:sp>
        <p:nvSpPr>
          <p:cNvPr id="9" name="Slide Number Placeholder 1">
            <a:extLst>
              <a:ext uri="{FF2B5EF4-FFF2-40B4-BE49-F238E27FC236}">
                <a16:creationId xmlns:a16="http://schemas.microsoft.com/office/drawing/2014/main" id="{1BA71620-134B-C94D-B3EF-E13B88C0E300}"/>
              </a:ext>
            </a:extLst>
          </p:cNvPr>
          <p:cNvSpPr txBox="1"/>
          <p:nvPr/>
        </p:nvSpPr>
        <p:spPr>
          <a:xfrm>
            <a:off x="8875005" y="6498849"/>
            <a:ext cx="2838641" cy="199809"/>
          </a:xfrm>
          <a:prstGeom prst="rect">
            <a:avLst/>
          </a:prstGeom>
        </p:spPr>
        <p:txBody>
          <a:bodyPr vert="horz" lIns="0" tIns="90000" rIns="0" bIns="0" rtlCol="0" anchor="t" anchorCtr="0"/>
          <a:lstStyle>
            <a:defPPr>
              <a:defRPr lang="en-US"/>
            </a:defPPr>
            <a:lvl1pPr marL="0" algn="r" defTabSz="914400" rtl="0" eaLnBrk="1" latinLnBrk="0" hangingPunct="1">
              <a:defRPr sz="533"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70"/>
            <a:fld id="{3B340CF7-E868-0C48-A5F0-6EF05F7A4C9C}" type="slidenum">
              <a:rPr lang="en-US" smtClean="0">
                <a:solidFill>
                  <a:srgbClr val="3D3935"/>
                </a:solidFill>
                <a:latin typeface="Arial"/>
              </a:rPr>
              <a:pPr defTabSz="609570"/>
              <a:t>25</a:t>
            </a:fld>
            <a:endParaRPr lang="en-US">
              <a:solidFill>
                <a:srgbClr val="3D3935"/>
              </a:solidFill>
              <a:latin typeface="Arial"/>
            </a:endParaRPr>
          </a:p>
        </p:txBody>
      </p:sp>
      <p:pic>
        <p:nvPicPr>
          <p:cNvPr id="6" name="Picture 5">
            <a:extLst>
              <a:ext uri="{FF2B5EF4-FFF2-40B4-BE49-F238E27FC236}">
                <a16:creationId xmlns:a16="http://schemas.microsoft.com/office/drawing/2014/main" id="{6B2F601A-5665-0644-8C9A-440509CE38A4}"/>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flipH="1">
            <a:off x="6096000" y="1"/>
            <a:ext cx="6096000" cy="6858000"/>
          </a:xfrm>
          <a:prstGeom prst="rect">
            <a:avLst/>
          </a:prstGeom>
        </p:spPr>
      </p:pic>
    </p:spTree>
    <p:extLst>
      <p:ext uri="{BB962C8B-B14F-4D97-AF65-F5344CB8AC3E}">
        <p14:creationId xmlns:p14="http://schemas.microsoft.com/office/powerpoint/2010/main" val="231228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1D636-5910-6246-8CB3-73A305203D6D}"/>
              </a:ext>
            </a:extLst>
          </p:cNvPr>
          <p:cNvSpPr>
            <a:spLocks noGrp="1"/>
          </p:cNvSpPr>
          <p:nvPr>
            <p:ph type="title"/>
          </p:nvPr>
        </p:nvSpPr>
        <p:spPr>
          <a:xfrm>
            <a:off x="1414451" y="565120"/>
            <a:ext cx="9363099" cy="400110"/>
          </a:xfrm>
        </p:spPr>
        <p:txBody>
          <a:bodyPr wrap="none"/>
          <a:lstStyle/>
          <a:p>
            <a:r>
              <a:rPr lang="en-US" dirty="0"/>
              <a:t>INTERCONTINENTAL</a:t>
            </a:r>
            <a:r>
              <a:rPr lang="en-US" baseline="30000" dirty="0"/>
              <a:t>® </a:t>
            </a:r>
            <a:r>
              <a:rPr lang="en-US" dirty="0"/>
              <a:t>MEETINGS &amp; World of weddings</a:t>
            </a:r>
            <a:endParaRPr lang="en-GB" dirty="0"/>
          </a:p>
        </p:txBody>
      </p:sp>
      <p:pic>
        <p:nvPicPr>
          <p:cNvPr id="10" name="Picture 9">
            <a:extLst>
              <a:ext uri="{FF2B5EF4-FFF2-40B4-BE49-F238E27FC236}">
                <a16:creationId xmlns:a16="http://schemas.microsoft.com/office/drawing/2014/main" id="{5ED3F896-F224-DB47-9162-2AC439108D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92262"/>
            <a:ext cx="6096000" cy="4500563"/>
          </a:xfrm>
          <a:prstGeom prst="rect">
            <a:avLst/>
          </a:prstGeom>
        </p:spPr>
      </p:pic>
      <p:sp>
        <p:nvSpPr>
          <p:cNvPr id="11" name="Content Placeholder 3" descr="t">
            <a:extLst>
              <a:ext uri="{FF2B5EF4-FFF2-40B4-BE49-F238E27FC236}">
                <a16:creationId xmlns:a16="http://schemas.microsoft.com/office/drawing/2014/main" id="{3B0FED15-BC0F-402A-BBBD-4F049108842D}"/>
              </a:ext>
            </a:extLst>
          </p:cNvPr>
          <p:cNvSpPr txBox="1">
            <a:spLocks/>
          </p:cNvSpPr>
          <p:nvPr/>
        </p:nvSpPr>
        <p:spPr>
          <a:xfrm>
            <a:off x="6811963" y="2032591"/>
            <a:ext cx="4799672" cy="3873903"/>
          </a:xfrm>
          <a:prstGeom prst="rect">
            <a:avLst/>
          </a:prstGeom>
        </p:spPr>
        <p:txBody>
          <a:bodyPr wrap="square" lIns="0" anchor="t" anchorCtr="0">
            <a:normAutofit lnSpcReduction="10000"/>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AU" sz="1200" dirty="0"/>
              <a:t>Our world-class </a:t>
            </a:r>
            <a:r>
              <a:rPr lang="en-AU" sz="1200" dirty="0" err="1"/>
              <a:t>Watercourt</a:t>
            </a:r>
            <a:r>
              <a:rPr lang="en-AU" sz="1200" dirty="0"/>
              <a:t> conference </a:t>
            </a:r>
            <a:r>
              <a:rPr lang="en-AU" sz="1200" dirty="0" err="1"/>
              <a:t>center</a:t>
            </a:r>
            <a:r>
              <a:rPr lang="en-AU" sz="1200" dirty="0"/>
              <a:t> offers 11 air-conditioned event rooms, including a pillarless ballroom (579m²) which can comfortably seat 600 people.  Hidden from the main resort, the </a:t>
            </a:r>
            <a:r>
              <a:rPr lang="en-AU" sz="1200" dirty="0" err="1"/>
              <a:t>Watercourt</a:t>
            </a:r>
            <a:r>
              <a:rPr lang="en-AU" sz="1200" dirty="0"/>
              <a:t> area offers maximum privacy for events whilst conveniently located in the main resort complex.</a:t>
            </a:r>
          </a:p>
          <a:p>
            <a:pPr marL="0" indent="0" algn="just">
              <a:buNone/>
            </a:pPr>
            <a:endParaRPr lang="en-AU" sz="1200" dirty="0"/>
          </a:p>
          <a:p>
            <a:pPr marL="0" indent="0" algn="just">
              <a:buNone/>
            </a:pPr>
            <a:r>
              <a:rPr lang="en-AU" sz="1200" dirty="0"/>
              <a:t>We also have insider locations we recommend to provide delegates with a unique insight into Fiji such as our unique beachfront or the 4th hole at our golf course for authentic and memorable interaction.</a:t>
            </a:r>
          </a:p>
          <a:p>
            <a:pPr marL="0" indent="0" algn="just">
              <a:buNone/>
            </a:pPr>
            <a:endParaRPr lang="en-AU" sz="1200" dirty="0"/>
          </a:p>
          <a:p>
            <a:pPr marL="0" indent="0" algn="just">
              <a:buNone/>
            </a:pPr>
            <a:r>
              <a:rPr lang="en-AU" sz="1200" dirty="0"/>
              <a:t>Also on offer are various outdoor locations for the perfect destination wedding – from beach alternatives to a dedicated wedding pavilion that can be air-conditioned or opened up for the natural sea breeze.</a:t>
            </a:r>
          </a:p>
          <a:p>
            <a:pPr marL="0" indent="0" algn="just">
              <a:buNone/>
            </a:pPr>
            <a:endParaRPr lang="en-AU" sz="1200" dirty="0"/>
          </a:p>
          <a:p>
            <a:pPr marL="0" indent="0" algn="just">
              <a:buNone/>
            </a:pPr>
            <a:r>
              <a:rPr lang="en-AU" sz="1200" dirty="0"/>
              <a:t>Our experienced team will be ‘at your side’ to not only make an event a great one but one that guests will never forget.</a:t>
            </a:r>
            <a:endParaRPr lang="en-GB" dirty="0"/>
          </a:p>
        </p:txBody>
      </p:sp>
    </p:spTree>
    <p:extLst>
      <p:ext uri="{BB962C8B-B14F-4D97-AF65-F5344CB8AC3E}">
        <p14:creationId xmlns:p14="http://schemas.microsoft.com/office/powerpoint/2010/main" val="123264053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1181101" y="578754"/>
            <a:ext cx="9829799" cy="400110"/>
          </a:xfrm>
        </p:spPr>
        <p:txBody>
          <a:bodyPr wrap="none"/>
          <a:lstStyle/>
          <a:p>
            <a:r>
              <a:rPr lang="en-US" dirty="0"/>
              <a:t>INTERCONTINENTAL</a:t>
            </a:r>
            <a:r>
              <a:rPr lang="en-US" baseline="30000" dirty="0"/>
              <a:t>® </a:t>
            </a:r>
            <a:r>
              <a:rPr lang="en-US" dirty="0"/>
              <a:t>MEETINGS &amp; World of weddings</a:t>
            </a:r>
          </a:p>
        </p:txBody>
      </p:sp>
      <p:sp>
        <p:nvSpPr>
          <p:cNvPr id="15" name="Slide Number Placeholder 1">
            <a:extLst>
              <a:ext uri="{FF2B5EF4-FFF2-40B4-BE49-F238E27FC236}">
                <a16:creationId xmlns:a16="http://schemas.microsoft.com/office/drawing/2014/main" id="{B523A3F0-B7C8-1B49-B6BF-9963BFE93AEF}"/>
              </a:ext>
            </a:extLst>
          </p:cNvPr>
          <p:cNvSpPr>
            <a:spLocks noGrp="1"/>
          </p:cNvSpPr>
          <p:nvPr>
            <p:ph type="sldNum" sz="quarter" idx="12"/>
          </p:nvPr>
        </p:nvSpPr>
        <p:spPr/>
        <p:txBody>
          <a:bodyPr/>
          <a:lstStyle/>
          <a:p>
            <a:r>
              <a:rPr lang="en-US"/>
              <a:t>25</a:t>
            </a:r>
          </a:p>
        </p:txBody>
      </p:sp>
      <p:pic>
        <p:nvPicPr>
          <p:cNvPr id="10" name="Picture 9">
            <a:extLst>
              <a:ext uri="{FF2B5EF4-FFF2-40B4-BE49-F238E27FC236}">
                <a16:creationId xmlns:a16="http://schemas.microsoft.com/office/drawing/2014/main" id="{11D2E08D-C9BC-4550-AA05-06D5E5479735}"/>
              </a:ext>
            </a:extLst>
          </p:cNvPr>
          <p:cNvPicPr>
            <a:picLocks noChangeAspect="1"/>
          </p:cNvPicPr>
          <p:nvPr/>
        </p:nvPicPr>
        <p:blipFill>
          <a:blip r:embed="rId3" cstate="screen">
            <a:extLst>
              <a:ext uri="{28A0092B-C50C-407E-A947-70E740481C1C}">
                <a14:useLocalDpi xmlns:a14="http://schemas.microsoft.com/office/drawing/2010/main"/>
              </a:ext>
            </a:extLst>
          </a:blip>
          <a:srcRect r="-428"/>
          <a:stretch>
            <a:fillRect/>
          </a:stretch>
        </p:blipFill>
        <p:spPr>
          <a:xfrm>
            <a:off x="4263584" y="3949702"/>
            <a:ext cx="3687734" cy="2143123"/>
          </a:xfrm>
          <a:prstGeom prst="rect">
            <a:avLst/>
          </a:prstGeom>
        </p:spPr>
      </p:pic>
      <p:pic>
        <p:nvPicPr>
          <p:cNvPr id="11" name="Picture 10">
            <a:extLst>
              <a:ext uri="{FF2B5EF4-FFF2-40B4-BE49-F238E27FC236}">
                <a16:creationId xmlns:a16="http://schemas.microsoft.com/office/drawing/2014/main" id="{836578D0-F82F-4246-A599-730D2AB05F1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7987" y="3949702"/>
            <a:ext cx="3671887" cy="2143124"/>
          </a:xfrm>
          <a:prstGeom prst="rect">
            <a:avLst/>
          </a:prstGeom>
        </p:spPr>
      </p:pic>
      <p:pic>
        <p:nvPicPr>
          <p:cNvPr id="14" name="Picture 13">
            <a:extLst>
              <a:ext uri="{FF2B5EF4-FFF2-40B4-BE49-F238E27FC236}">
                <a16:creationId xmlns:a16="http://schemas.microsoft.com/office/drawing/2014/main" id="{7FF6C9C6-D327-44AA-977A-4DB85A875C2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7987" y="1373194"/>
            <a:ext cx="3671887" cy="2160001"/>
          </a:xfrm>
          <a:prstGeom prst="rect">
            <a:avLst/>
          </a:prstGeom>
        </p:spPr>
      </p:pic>
      <p:pic>
        <p:nvPicPr>
          <p:cNvPr id="16" name="Picture 15">
            <a:extLst>
              <a:ext uri="{FF2B5EF4-FFF2-40B4-BE49-F238E27FC236}">
                <a16:creationId xmlns:a16="http://schemas.microsoft.com/office/drawing/2014/main" id="{270BB7F6-A012-46EE-ABF7-6484264F18B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59262" y="1373194"/>
            <a:ext cx="3673475" cy="2156832"/>
          </a:xfrm>
          <a:prstGeom prst="rect">
            <a:avLst/>
          </a:prstGeom>
        </p:spPr>
      </p:pic>
      <p:pic>
        <p:nvPicPr>
          <p:cNvPr id="17" name="Picture 16">
            <a:extLst>
              <a:ext uri="{FF2B5EF4-FFF2-40B4-BE49-F238E27FC236}">
                <a16:creationId xmlns:a16="http://schemas.microsoft.com/office/drawing/2014/main" id="{E7643754-6DA0-4C49-9F93-398DECEE97CC}"/>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098946" y="1373193"/>
            <a:ext cx="3782727" cy="2156831"/>
          </a:xfrm>
          <a:prstGeom prst="rect">
            <a:avLst/>
          </a:prstGeom>
        </p:spPr>
      </p:pic>
      <p:pic>
        <p:nvPicPr>
          <p:cNvPr id="18" name="Picture 17">
            <a:extLst>
              <a:ext uri="{FF2B5EF4-FFF2-40B4-BE49-F238E27FC236}">
                <a16:creationId xmlns:a16="http://schemas.microsoft.com/office/drawing/2014/main" id="{22F8DA0E-2B47-4669-A254-AD00DAEB9073}"/>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098946" y="3949702"/>
            <a:ext cx="3674847" cy="2134826"/>
          </a:xfrm>
          <a:prstGeom prst="rect">
            <a:avLst/>
          </a:prstGeom>
        </p:spPr>
      </p:pic>
    </p:spTree>
    <p:extLst>
      <p:ext uri="{BB962C8B-B14F-4D97-AF65-F5344CB8AC3E}">
        <p14:creationId xmlns:p14="http://schemas.microsoft.com/office/powerpoint/2010/main" val="10673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p:txBody>
          <a:bodyPr wrap="none"/>
          <a:lstStyle/>
          <a:p>
            <a:r>
              <a:rPr lang="en-US"/>
              <a:t>MEETING ROOMS CAPACITY</a:t>
            </a:r>
          </a:p>
        </p:txBody>
      </p:sp>
      <p:sp>
        <p:nvSpPr>
          <p:cNvPr id="15" name="Slide Number Placeholder 1">
            <a:extLst>
              <a:ext uri="{FF2B5EF4-FFF2-40B4-BE49-F238E27FC236}">
                <a16:creationId xmlns:a16="http://schemas.microsoft.com/office/drawing/2014/main" id="{B523A3F0-B7C8-1B49-B6BF-9963BFE93AEF}"/>
              </a:ext>
            </a:extLst>
          </p:cNvPr>
          <p:cNvSpPr>
            <a:spLocks noGrp="1"/>
          </p:cNvSpPr>
          <p:nvPr>
            <p:ph type="sldNum" sz="quarter" idx="12"/>
          </p:nvPr>
        </p:nvSpPr>
        <p:spPr/>
        <p:txBody>
          <a:bodyPr/>
          <a:lstStyle/>
          <a:p>
            <a:fld id="{3B340CF7-E868-0C48-A5F0-6EF05F7A4C9C}" type="slidenum">
              <a:rPr lang="en-US" smtClean="0"/>
              <a:t>28</a:t>
            </a:fld>
            <a:endParaRPr lang="en-US"/>
          </a:p>
        </p:txBody>
      </p:sp>
      <p:graphicFrame>
        <p:nvGraphicFramePr>
          <p:cNvPr id="57" name="Content Placeholder 4">
            <a:extLst>
              <a:ext uri="{FF2B5EF4-FFF2-40B4-BE49-F238E27FC236}">
                <a16:creationId xmlns:a16="http://schemas.microsoft.com/office/drawing/2014/main" id="{681B7E37-342A-6243-A586-86EB8EBC455B}"/>
              </a:ext>
            </a:extLst>
          </p:cNvPr>
          <p:cNvGraphicFramePr/>
          <p:nvPr>
            <p:extLst>
              <p:ext uri="{D42A27DB-BD31-4B8C-83A1-F6EECF244321}">
                <p14:modId xmlns:p14="http://schemas.microsoft.com/office/powerpoint/2010/main" val="2142940174"/>
              </p:ext>
            </p:extLst>
          </p:nvPr>
        </p:nvGraphicFramePr>
        <p:xfrm>
          <a:off x="369807" y="1540777"/>
          <a:ext cx="11452386" cy="4958070"/>
        </p:xfrm>
        <a:graphic>
          <a:graphicData uri="http://schemas.openxmlformats.org/drawingml/2006/table">
            <a:tbl>
              <a:tblPr firstRow="1" bandRow="1">
                <a:tableStyleId>{D27102A9-8310-4765-A935-A1911B00CA55}</a:tableStyleId>
              </a:tblPr>
              <a:tblGrid>
                <a:gridCol w="1023564">
                  <a:extLst>
                    <a:ext uri="{9D8B030D-6E8A-4147-A177-3AD203B41FA5}">
                      <a16:colId xmlns:a16="http://schemas.microsoft.com/office/drawing/2014/main" val="20000"/>
                    </a:ext>
                  </a:extLst>
                </a:gridCol>
                <a:gridCol w="1291772">
                  <a:extLst>
                    <a:ext uri="{9D8B030D-6E8A-4147-A177-3AD203B41FA5}">
                      <a16:colId xmlns:a16="http://schemas.microsoft.com/office/drawing/2014/main" val="20001"/>
                    </a:ext>
                  </a:extLst>
                </a:gridCol>
                <a:gridCol w="1035807">
                  <a:extLst>
                    <a:ext uri="{9D8B030D-6E8A-4147-A177-3AD203B41FA5}">
                      <a16:colId xmlns:a16="http://schemas.microsoft.com/office/drawing/2014/main" val="20002"/>
                    </a:ext>
                  </a:extLst>
                </a:gridCol>
                <a:gridCol w="1054250">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910906">
                  <a:extLst>
                    <a:ext uri="{9D8B030D-6E8A-4147-A177-3AD203B41FA5}">
                      <a16:colId xmlns:a16="http://schemas.microsoft.com/office/drawing/2014/main" val="20005"/>
                    </a:ext>
                  </a:extLst>
                </a:gridCol>
                <a:gridCol w="930872">
                  <a:extLst>
                    <a:ext uri="{9D8B030D-6E8A-4147-A177-3AD203B41FA5}">
                      <a16:colId xmlns:a16="http://schemas.microsoft.com/office/drawing/2014/main" val="20006"/>
                    </a:ext>
                  </a:extLst>
                </a:gridCol>
                <a:gridCol w="930872">
                  <a:extLst>
                    <a:ext uri="{9D8B030D-6E8A-4147-A177-3AD203B41FA5}">
                      <a16:colId xmlns:a16="http://schemas.microsoft.com/office/drawing/2014/main" val="20007"/>
                    </a:ext>
                  </a:extLst>
                </a:gridCol>
                <a:gridCol w="972036">
                  <a:extLst>
                    <a:ext uri="{9D8B030D-6E8A-4147-A177-3AD203B41FA5}">
                      <a16:colId xmlns:a16="http://schemas.microsoft.com/office/drawing/2014/main" val="20008"/>
                    </a:ext>
                  </a:extLst>
                </a:gridCol>
                <a:gridCol w="1218045">
                  <a:extLst>
                    <a:ext uri="{9D8B030D-6E8A-4147-A177-3AD203B41FA5}">
                      <a16:colId xmlns:a16="http://schemas.microsoft.com/office/drawing/2014/main" val="20009"/>
                    </a:ext>
                  </a:extLst>
                </a:gridCol>
                <a:gridCol w="952148">
                  <a:extLst>
                    <a:ext uri="{9D8B030D-6E8A-4147-A177-3AD203B41FA5}">
                      <a16:colId xmlns:a16="http://schemas.microsoft.com/office/drawing/2014/main" val="20010"/>
                    </a:ext>
                  </a:extLst>
                </a:gridCol>
              </a:tblGrid>
              <a:tr h="453563">
                <a:tc>
                  <a:txBody>
                    <a:bodyPr/>
                    <a:lstStyle/>
                    <a:p>
                      <a:pPr algn="ct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BOARDROOM</a:t>
                      </a:r>
                      <a:endParaRPr lang="en-US" sz="105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U-SHAPE</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HOLLOW SQUARE</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CLASSROOM</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BANQUET</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THEATRE</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CABARET</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SIZE (SQM)</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L X W (M)</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HEIGHT</a:t>
                      </a:r>
                      <a:r>
                        <a:rPr lang="en-US" sz="1100" b="0" baseline="0">
                          <a:solidFill>
                            <a:srgbClr val="000000"/>
                          </a:solidFill>
                        </a:rPr>
                        <a:t> (M)</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0"/>
                  </a:ext>
                </a:extLst>
              </a:tr>
              <a:tr h="655886">
                <a:tc>
                  <a:txBody>
                    <a:bodyPr/>
                    <a:lstStyle/>
                    <a:p>
                      <a:pPr algn="ctr"/>
                      <a:r>
                        <a:rPr lang="en-US" sz="1200">
                          <a:solidFill>
                            <a:srgbClr val="000000"/>
                          </a:solidFill>
                        </a:rPr>
                        <a:t>Boardroom</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30.24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7.2 x 4.2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1"/>
                  </a:ext>
                </a:extLst>
              </a:tr>
              <a:tr h="655886">
                <a:tc>
                  <a:txBody>
                    <a:bodyPr/>
                    <a:lstStyle/>
                    <a:p>
                      <a:pPr algn="ctr"/>
                      <a:r>
                        <a:rPr lang="en-US" sz="1200">
                          <a:solidFill>
                            <a:srgbClr val="000000"/>
                          </a:solidFill>
                        </a:rPr>
                        <a:t>Natadola 1</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44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50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44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84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130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190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72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200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20 x 10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3.5</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2"/>
                  </a:ext>
                </a:extLst>
              </a:tr>
              <a:tr h="638547">
                <a:tc>
                  <a:txBody>
                    <a:bodyPr/>
                    <a:lstStyle/>
                    <a:p>
                      <a:pPr algn="ctr"/>
                      <a:r>
                        <a:rPr lang="en-US" sz="1200">
                          <a:solidFill>
                            <a:srgbClr val="000000"/>
                          </a:solidFill>
                        </a:rPr>
                        <a:t>Natadola 1 &amp; 2</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100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90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100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dirty="0">
                          <a:solidFill>
                            <a:srgbClr val="000000"/>
                          </a:solidFill>
                        </a:rPr>
                        <a:t>192</a:t>
                      </a:r>
                      <a:endParaRPr lang="en-US" sz="1200" dirty="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288</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390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104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420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20 x 21</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3.5</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3"/>
                  </a:ext>
                </a:extLst>
              </a:tr>
              <a:tr h="638547">
                <a:tc>
                  <a:txBody>
                    <a:bodyPr/>
                    <a:lstStyle/>
                    <a:p>
                      <a:pPr algn="ctr"/>
                      <a:r>
                        <a:rPr lang="en-US" sz="1200">
                          <a:solidFill>
                            <a:srgbClr val="000000"/>
                          </a:solidFill>
                        </a:rPr>
                        <a:t>Natadola</a:t>
                      </a:r>
                      <a:r>
                        <a:rPr lang="en-US" sz="1200" baseline="0">
                          <a:solidFill>
                            <a:srgbClr val="000000"/>
                          </a:solidFill>
                        </a:rPr>
                        <a:t> 2</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AU" sz="1200">
                          <a:solidFill>
                            <a:srgbClr val="000000"/>
                          </a:solidFill>
                        </a:rPr>
                        <a:t>44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50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dirty="0">
                          <a:solidFill>
                            <a:srgbClr val="000000"/>
                          </a:solidFill>
                        </a:rPr>
                        <a:t>44</a:t>
                      </a:r>
                      <a:endParaRPr lang="en-US" sz="1200" dirty="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dirty="0">
                          <a:solidFill>
                            <a:srgbClr val="000000"/>
                          </a:solidFill>
                        </a:rPr>
                        <a:t>84</a:t>
                      </a:r>
                      <a:endParaRPr lang="en-US" sz="1200" dirty="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130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190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72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210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20 x 10.5</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3.5</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4"/>
                  </a:ext>
                </a:extLst>
              </a:tr>
              <a:tr h="638547">
                <a:tc>
                  <a:txBody>
                    <a:bodyPr/>
                    <a:lstStyle/>
                    <a:p>
                      <a:pPr algn="ctr"/>
                      <a:r>
                        <a:rPr lang="en-US" sz="1200">
                          <a:solidFill>
                            <a:srgbClr val="000000"/>
                          </a:solidFill>
                        </a:rPr>
                        <a:t>Natadola 2 &amp; 3</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100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90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100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192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AU" sz="1200">
                          <a:solidFill>
                            <a:srgbClr val="000000"/>
                          </a:solidFill>
                        </a:rPr>
                        <a:t>288</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390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104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420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20</a:t>
                      </a:r>
                      <a:r>
                        <a:rPr lang="en-US" sz="1200" baseline="0">
                          <a:solidFill>
                            <a:srgbClr val="000000"/>
                          </a:solidFill>
                        </a:rPr>
                        <a:t> x 21</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3.5</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5"/>
                  </a:ext>
                </a:extLst>
              </a:tr>
              <a:tr h="638547">
                <a:tc>
                  <a:txBody>
                    <a:bodyPr/>
                    <a:lstStyle/>
                    <a:p>
                      <a:pPr algn="ctr"/>
                      <a:r>
                        <a:rPr lang="en-US" sz="1200">
                          <a:solidFill>
                            <a:srgbClr val="000000"/>
                          </a:solidFill>
                        </a:rPr>
                        <a:t>Natadola Ballroom</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132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90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132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280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450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AU" sz="1200">
                          <a:solidFill>
                            <a:srgbClr val="000000"/>
                          </a:solidFill>
                        </a:rPr>
                        <a:t>600</a:t>
                      </a:r>
                      <a:endParaRPr lang="en-US" sz="1200">
                        <a:solidFill>
                          <a:srgbClr val="000000"/>
                        </a:solidFill>
                      </a:endParaRPr>
                    </a:p>
                  </a:txBody>
                  <a:tcPr marL="88970" marR="88970" marT="44485" marB="44485" anchor="ctr"/>
                </a:tc>
                <a:tc>
                  <a:txBody>
                    <a:bodyPr/>
                    <a:lstStyle/>
                    <a:p>
                      <a:pPr algn="ctr"/>
                      <a:r>
                        <a:rPr lang="en-US" sz="1200">
                          <a:solidFill>
                            <a:srgbClr val="000000"/>
                          </a:solidFill>
                        </a:rPr>
                        <a:t>18</a:t>
                      </a:r>
                    </a:p>
                  </a:txBody>
                  <a:tcPr marL="88970" marR="88970" marT="44485" marB="44485" anchor="ctr"/>
                </a:tc>
                <a:tc>
                  <a:txBody>
                    <a:bodyPr/>
                    <a:lstStyle/>
                    <a:p>
                      <a:pPr algn="ctr"/>
                      <a:r>
                        <a:rPr lang="en-US" sz="1200">
                          <a:solidFill>
                            <a:srgbClr val="000000"/>
                          </a:solidFill>
                        </a:rPr>
                        <a:t>576</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32 x 18</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3.5</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6"/>
                  </a:ext>
                </a:extLst>
              </a:tr>
              <a:tr h="638547">
                <a:tc>
                  <a:txBody>
                    <a:bodyPr/>
                    <a:lstStyle/>
                    <a:p>
                      <a:pPr algn="ctr"/>
                      <a:r>
                        <a:rPr lang="en-US" sz="1200" err="1">
                          <a:solidFill>
                            <a:srgbClr val="000000"/>
                          </a:solidFill>
                        </a:rPr>
                        <a:t>Watercourt 1</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15</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18</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15</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18</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AU" sz="1200">
                          <a:solidFill>
                            <a:srgbClr val="000000"/>
                          </a:solidFill>
                        </a:rPr>
                        <a:t>224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40</a:t>
                      </a:r>
                    </a:p>
                  </a:txBody>
                  <a:tcPr marL="88970" marR="88970" marT="44485" marB="44485" anchor="ctr"/>
                </a:tc>
                <a:tc>
                  <a:txBody>
                    <a:bodyPr/>
                    <a:lstStyle/>
                    <a:p>
                      <a:pPr algn="ctr"/>
                      <a:r>
                        <a:rPr lang="en-US" sz="1200">
                          <a:solidFill>
                            <a:srgbClr val="000000"/>
                          </a:solidFill>
                        </a:rPr>
                        <a:t>18</a:t>
                      </a:r>
                    </a:p>
                  </a:txBody>
                  <a:tcPr marL="88970" marR="88970" marT="44485" marB="44485" anchor="ctr"/>
                </a:tc>
                <a:tc>
                  <a:txBody>
                    <a:bodyPr/>
                    <a:lstStyle/>
                    <a:p>
                      <a:pPr algn="ctr"/>
                      <a:r>
                        <a:rPr lang="en-US" sz="1200">
                          <a:solidFill>
                            <a:srgbClr val="000000"/>
                          </a:solidFill>
                        </a:rPr>
                        <a:t>56</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7 x 8</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dirty="0">
                          <a:solidFill>
                            <a:srgbClr val="000000"/>
                          </a:solidFill>
                        </a:rPr>
                        <a:t>3</a:t>
                      </a:r>
                      <a:endParaRPr lang="en-US" sz="1200" dirty="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3810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p:txBody>
          <a:bodyPr wrap="none"/>
          <a:lstStyle/>
          <a:p>
            <a:r>
              <a:rPr lang="en-US"/>
              <a:t>MEETING ROOMS CAPACITY</a:t>
            </a:r>
          </a:p>
        </p:txBody>
      </p:sp>
      <p:sp>
        <p:nvSpPr>
          <p:cNvPr id="15" name="Slide Number Placeholder 1">
            <a:extLst>
              <a:ext uri="{FF2B5EF4-FFF2-40B4-BE49-F238E27FC236}">
                <a16:creationId xmlns:a16="http://schemas.microsoft.com/office/drawing/2014/main" id="{B523A3F0-B7C8-1B49-B6BF-9963BFE93AEF}"/>
              </a:ext>
            </a:extLst>
          </p:cNvPr>
          <p:cNvSpPr>
            <a:spLocks noGrp="1"/>
          </p:cNvSpPr>
          <p:nvPr>
            <p:ph type="sldNum" sz="quarter" idx="12"/>
          </p:nvPr>
        </p:nvSpPr>
        <p:spPr/>
        <p:txBody>
          <a:bodyPr/>
          <a:lstStyle/>
          <a:p>
            <a:fld id="{3B340CF7-E868-0C48-A5F0-6EF05F7A4C9C}" type="slidenum">
              <a:rPr lang="en-US" smtClean="0"/>
              <a:t>29</a:t>
            </a:fld>
            <a:endParaRPr lang="en-US"/>
          </a:p>
        </p:txBody>
      </p:sp>
      <p:graphicFrame>
        <p:nvGraphicFramePr>
          <p:cNvPr id="5" name="Content Placeholder 4">
            <a:extLst>
              <a:ext uri="{FF2B5EF4-FFF2-40B4-BE49-F238E27FC236}">
                <a16:creationId xmlns:a16="http://schemas.microsoft.com/office/drawing/2014/main" id="{97C6DDDE-C87F-DB46-AAE8-22F7E1034197}"/>
              </a:ext>
            </a:extLst>
          </p:cNvPr>
          <p:cNvGraphicFramePr/>
          <p:nvPr>
            <p:extLst>
              <p:ext uri="{D42A27DB-BD31-4B8C-83A1-F6EECF244321}">
                <p14:modId xmlns:p14="http://schemas.microsoft.com/office/powerpoint/2010/main" val="1857667802"/>
              </p:ext>
            </p:extLst>
          </p:nvPr>
        </p:nvGraphicFramePr>
        <p:xfrm>
          <a:off x="369807" y="1935163"/>
          <a:ext cx="11452386" cy="3680976"/>
        </p:xfrm>
        <a:graphic>
          <a:graphicData uri="http://schemas.openxmlformats.org/drawingml/2006/table">
            <a:tbl>
              <a:tblPr firstRow="1" bandRow="1">
                <a:tableStyleId>{D27102A9-8310-4765-A935-A1911B00CA55}</a:tableStyleId>
              </a:tblPr>
              <a:tblGrid>
                <a:gridCol w="1023564">
                  <a:extLst>
                    <a:ext uri="{9D8B030D-6E8A-4147-A177-3AD203B41FA5}">
                      <a16:colId xmlns:a16="http://schemas.microsoft.com/office/drawing/2014/main" val="20000"/>
                    </a:ext>
                  </a:extLst>
                </a:gridCol>
                <a:gridCol w="1291772">
                  <a:extLst>
                    <a:ext uri="{9D8B030D-6E8A-4147-A177-3AD203B41FA5}">
                      <a16:colId xmlns:a16="http://schemas.microsoft.com/office/drawing/2014/main" val="20001"/>
                    </a:ext>
                  </a:extLst>
                </a:gridCol>
                <a:gridCol w="1035807">
                  <a:extLst>
                    <a:ext uri="{9D8B030D-6E8A-4147-A177-3AD203B41FA5}">
                      <a16:colId xmlns:a16="http://schemas.microsoft.com/office/drawing/2014/main" val="20002"/>
                    </a:ext>
                  </a:extLst>
                </a:gridCol>
                <a:gridCol w="1218600">
                  <a:extLst>
                    <a:ext uri="{9D8B030D-6E8A-4147-A177-3AD203B41FA5}">
                      <a16:colId xmlns:a16="http://schemas.microsoft.com/office/drawing/2014/main" val="20003"/>
                    </a:ext>
                  </a:extLst>
                </a:gridCol>
                <a:gridCol w="1032422">
                  <a:extLst>
                    <a:ext uri="{9D8B030D-6E8A-4147-A177-3AD203B41FA5}">
                      <a16:colId xmlns:a16="http://schemas.microsoft.com/office/drawing/2014/main" val="20004"/>
                    </a:ext>
                  </a:extLst>
                </a:gridCol>
                <a:gridCol w="846248">
                  <a:extLst>
                    <a:ext uri="{9D8B030D-6E8A-4147-A177-3AD203B41FA5}">
                      <a16:colId xmlns:a16="http://schemas.microsoft.com/office/drawing/2014/main" val="20005"/>
                    </a:ext>
                  </a:extLst>
                </a:gridCol>
                <a:gridCol w="930872">
                  <a:extLst>
                    <a:ext uri="{9D8B030D-6E8A-4147-A177-3AD203B41FA5}">
                      <a16:colId xmlns:a16="http://schemas.microsoft.com/office/drawing/2014/main" val="20006"/>
                    </a:ext>
                  </a:extLst>
                </a:gridCol>
                <a:gridCol w="930872">
                  <a:extLst>
                    <a:ext uri="{9D8B030D-6E8A-4147-A177-3AD203B41FA5}">
                      <a16:colId xmlns:a16="http://schemas.microsoft.com/office/drawing/2014/main" val="20007"/>
                    </a:ext>
                  </a:extLst>
                </a:gridCol>
                <a:gridCol w="972036">
                  <a:extLst>
                    <a:ext uri="{9D8B030D-6E8A-4147-A177-3AD203B41FA5}">
                      <a16:colId xmlns:a16="http://schemas.microsoft.com/office/drawing/2014/main" val="20008"/>
                    </a:ext>
                  </a:extLst>
                </a:gridCol>
                <a:gridCol w="1218045">
                  <a:extLst>
                    <a:ext uri="{9D8B030D-6E8A-4147-A177-3AD203B41FA5}">
                      <a16:colId xmlns:a16="http://schemas.microsoft.com/office/drawing/2014/main" val="20009"/>
                    </a:ext>
                  </a:extLst>
                </a:gridCol>
                <a:gridCol w="952148">
                  <a:extLst>
                    <a:ext uri="{9D8B030D-6E8A-4147-A177-3AD203B41FA5}">
                      <a16:colId xmlns:a16="http://schemas.microsoft.com/office/drawing/2014/main" val="20010"/>
                    </a:ext>
                  </a:extLst>
                </a:gridCol>
              </a:tblGrid>
              <a:tr h="453563">
                <a:tc>
                  <a:txBody>
                    <a:bodyPr/>
                    <a:lstStyle/>
                    <a:p>
                      <a:pPr algn="ct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BOARDROOM</a:t>
                      </a:r>
                      <a:endParaRPr lang="en-US" sz="105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U-SHAPE</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dirty="0">
                          <a:solidFill>
                            <a:srgbClr val="000000"/>
                          </a:solidFill>
                        </a:rPr>
                        <a:t>HOLLOW SQUARE</a:t>
                      </a:r>
                      <a:endParaRPr lang="en-US" sz="1100" b="0" dirty="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CLASSROOM</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BANQUET</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THEATRE</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CABARET</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SIZE (SQM)</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L X W (M)</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100" b="0">
                          <a:solidFill>
                            <a:srgbClr val="000000"/>
                          </a:solidFill>
                        </a:rPr>
                        <a:t>HEIGHT</a:t>
                      </a:r>
                      <a:r>
                        <a:rPr lang="en-US" sz="1100" b="0" baseline="0">
                          <a:solidFill>
                            <a:srgbClr val="000000"/>
                          </a:solidFill>
                        </a:rPr>
                        <a:t> (M)</a:t>
                      </a:r>
                      <a:endParaRPr lang="en-US" sz="1100" b="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0"/>
                  </a:ext>
                </a:extLst>
              </a:tr>
              <a:tr h="655886">
                <a:tc>
                  <a:txBody>
                    <a:bodyPr/>
                    <a:lstStyle/>
                    <a:p>
                      <a:pPr algn="ctr"/>
                      <a:r>
                        <a:rPr lang="en-US" sz="1200" b="0" err="1">
                          <a:solidFill>
                            <a:srgbClr val="000000"/>
                          </a:solidFill>
                        </a:rPr>
                        <a:t>Watercourt</a:t>
                      </a:r>
                      <a:r>
                        <a:rPr lang="en-US" sz="1200" b="0" baseline="0">
                          <a:solidFill>
                            <a:srgbClr val="000000"/>
                          </a:solidFill>
                        </a:rPr>
                        <a:t> 3</a:t>
                      </a:r>
                      <a:endParaRPr lang="en-US" sz="1200" b="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25</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50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72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9</a:t>
                      </a:r>
                      <a:r>
                        <a:rPr lang="en-US" sz="1200" baseline="0">
                          <a:solidFill>
                            <a:srgbClr val="000000"/>
                          </a:solidFill>
                        </a:rPr>
                        <a:t> x 8</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1"/>
                  </a:ext>
                </a:extLst>
              </a:tr>
              <a:tr h="655886">
                <a:tc>
                  <a:txBody>
                    <a:bodyPr/>
                    <a:lstStyle/>
                    <a:p>
                      <a:pPr algn="ctr"/>
                      <a:r>
                        <a:rPr lang="en-US" sz="1200" err="1">
                          <a:solidFill>
                            <a:srgbClr val="000000"/>
                          </a:solidFill>
                        </a:rPr>
                        <a:t>Watercourt</a:t>
                      </a:r>
                      <a:r>
                        <a:rPr lang="en-US" sz="1200" baseline="0">
                          <a:solidFill>
                            <a:srgbClr val="000000"/>
                          </a:solidFill>
                        </a:rPr>
                        <a:t> 5</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25</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50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72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9 x 8</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2"/>
                  </a:ext>
                </a:extLst>
              </a:tr>
              <a:tr h="638547">
                <a:tc>
                  <a:txBody>
                    <a:bodyPr/>
                    <a:lstStyle/>
                    <a:p>
                      <a:pPr algn="ctr"/>
                      <a:r>
                        <a:rPr lang="en-US" sz="1200" err="1">
                          <a:solidFill>
                            <a:srgbClr val="000000"/>
                          </a:solidFill>
                        </a:rPr>
                        <a:t>Watercourt</a:t>
                      </a:r>
                      <a:r>
                        <a:rPr lang="en-US" sz="1200" baseline="0">
                          <a:solidFill>
                            <a:srgbClr val="000000"/>
                          </a:solidFill>
                        </a:rPr>
                        <a:t> 1 &amp; 2</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42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40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64</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96</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48</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120.96</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16.8 x 7.2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3"/>
                  </a:ext>
                </a:extLst>
              </a:tr>
              <a:tr h="638547">
                <a:tc>
                  <a:txBody>
                    <a:bodyPr/>
                    <a:lstStyle/>
                    <a:p>
                      <a:pPr algn="ctr"/>
                      <a:r>
                        <a:rPr lang="en-US" sz="1200" err="1">
                          <a:solidFill>
                            <a:srgbClr val="000000"/>
                          </a:solidFill>
                        </a:rPr>
                        <a:t>Watercourt 3 &amp; 4</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AU" sz="1200">
                          <a:solidFill>
                            <a:srgbClr val="000000"/>
                          </a:solidFill>
                        </a:rPr>
                        <a:t>36</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52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36</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66</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80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110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60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151.2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16.8 x 9</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4"/>
                  </a:ext>
                </a:extLst>
              </a:tr>
              <a:tr h="638547">
                <a:tc>
                  <a:txBody>
                    <a:bodyPr/>
                    <a:lstStyle/>
                    <a:p>
                      <a:pPr algn="ctr"/>
                      <a:r>
                        <a:rPr lang="en-US" sz="1200" err="1">
                          <a:solidFill>
                            <a:srgbClr val="000000"/>
                          </a:solidFill>
                        </a:rPr>
                        <a:t>Watercourt 5 &amp; 6</a:t>
                      </a:r>
                      <a:endParaRPr lang="en-US" sz="1200" b="1">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36</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52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36</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66</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AU" sz="1200">
                          <a:solidFill>
                            <a:srgbClr val="000000"/>
                          </a:solidFill>
                        </a:rPr>
                        <a:t>80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110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60</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151.2</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a:solidFill>
                            <a:srgbClr val="000000"/>
                          </a:solidFill>
                        </a:rPr>
                        <a:t>16.8 x 9</a:t>
                      </a:r>
                      <a:endParaRPr lang="en-US" sz="1200">
                        <a:solidFill>
                          <a:srgbClr val="000000"/>
                        </a:solidFill>
                        <a:latin typeface="Arial" panose="020B0604020202020204" pitchFamily="34" charset="0"/>
                        <a:cs typeface="Arial" panose="020B0604020202020204" pitchFamily="34" charset="0"/>
                      </a:endParaRPr>
                    </a:p>
                  </a:txBody>
                  <a:tcPr marL="88970" marR="88970" marT="44485" marB="44485" anchor="ctr"/>
                </a:tc>
                <a:tc>
                  <a:txBody>
                    <a:bodyPr/>
                    <a:lstStyle/>
                    <a:p>
                      <a:pPr algn="ctr"/>
                      <a:r>
                        <a:rPr lang="en-US" sz="1200" dirty="0">
                          <a:solidFill>
                            <a:srgbClr val="000000"/>
                          </a:solidFill>
                        </a:rPr>
                        <a:t>3</a:t>
                      </a:r>
                      <a:endParaRPr lang="en-US" sz="1200" dirty="0">
                        <a:solidFill>
                          <a:srgbClr val="000000"/>
                        </a:solidFill>
                        <a:latin typeface="Arial" panose="020B0604020202020204" pitchFamily="34" charset="0"/>
                        <a:cs typeface="Arial" panose="020B0604020202020204" pitchFamily="34" charset="0"/>
                      </a:endParaRPr>
                    </a:p>
                  </a:txBody>
                  <a:tcPr marL="88970" marR="88970" marT="44485" marB="44485"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030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31A7C6-DCC4-EB4C-B897-58708480704F}"/>
              </a:ext>
            </a:extLst>
          </p:cNvPr>
          <p:cNvSpPr>
            <a:spLocks noGrp="1"/>
          </p:cNvSpPr>
          <p:nvPr>
            <p:ph type="title"/>
          </p:nvPr>
        </p:nvSpPr>
        <p:spPr/>
        <p:txBody>
          <a:bodyPr/>
          <a:lstStyle/>
          <a:p>
            <a:r>
              <a:rPr lang="en-US"/>
              <a:t>AWARD-WINNING DESTINATION</a:t>
            </a:r>
            <a:endParaRPr lang="en-GB">
              <a:solidFill>
                <a:schemeClr val="tx1"/>
              </a:solidFill>
            </a:endParaRPr>
          </a:p>
        </p:txBody>
      </p:sp>
      <p:sp>
        <p:nvSpPr>
          <p:cNvPr id="3" name="Slide Number Placeholder 2">
            <a:extLst>
              <a:ext uri="{FF2B5EF4-FFF2-40B4-BE49-F238E27FC236}">
                <a16:creationId xmlns:a16="http://schemas.microsoft.com/office/drawing/2014/main" id="{1D855D02-593D-3243-B925-3E142C8D914B}"/>
              </a:ext>
            </a:extLst>
          </p:cNvPr>
          <p:cNvSpPr>
            <a:spLocks noGrp="1"/>
          </p:cNvSpPr>
          <p:nvPr>
            <p:ph type="sldNum" sz="quarter" idx="12"/>
          </p:nvPr>
        </p:nvSpPr>
        <p:spPr/>
        <p:txBody>
          <a:bodyPr/>
          <a:lstStyle/>
          <a:p>
            <a:fld id="{3B340CF7-E868-0C48-A5F0-6EF05F7A4C9C}" type="slidenum">
              <a:rPr lang="en-US" smtClean="0"/>
              <a:t>3</a:t>
            </a:fld>
            <a:endParaRPr lang="en-US"/>
          </a:p>
        </p:txBody>
      </p:sp>
      <p:pic>
        <p:nvPicPr>
          <p:cNvPr id="12" name="Picture Placeholder 11">
            <a:extLst>
              <a:ext uri="{FF2B5EF4-FFF2-40B4-BE49-F238E27FC236}">
                <a16:creationId xmlns:a16="http://schemas.microsoft.com/office/drawing/2014/main" id="{1D1E481D-B793-8149-8BA6-AD7857761506}"/>
              </a:ext>
            </a:extLst>
          </p:cNvPr>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a:stretch/>
        </p:blipFill>
        <p:spPr>
          <a:xfrm>
            <a:off x="0" y="1246188"/>
            <a:ext cx="12192000" cy="5611812"/>
          </a:xfrm>
        </p:spPr>
      </p:pic>
    </p:spTree>
    <p:extLst>
      <p:ext uri="{BB962C8B-B14F-4D97-AF65-F5344CB8AC3E}">
        <p14:creationId xmlns:p14="http://schemas.microsoft.com/office/powerpoint/2010/main" val="218391630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0DE25DB-D7E1-1A4C-BC83-5EAFA682D0D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01999" y="0"/>
            <a:ext cx="6089651" cy="6858000"/>
          </a:xfrm>
          <a:prstGeom prst="rect">
            <a:avLst/>
          </a:prstGeom>
        </p:spPr>
      </p:pic>
      <p:graphicFrame>
        <p:nvGraphicFramePr>
          <p:cNvPr id="10" name="Object 9" hidden="1">
            <a:extLst>
              <a:ext uri="{FF2B5EF4-FFF2-40B4-BE49-F238E27FC236}">
                <a16:creationId xmlns:a16="http://schemas.microsoft.com/office/drawing/2014/main" id="{FD6415A3-E7F1-4484-9977-BCDCE190110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7" imgW="270" imgH="270" progId="TCLayout.ActiveDocument.1">
                  <p:embed/>
                </p:oleObj>
              </mc:Choice>
              <mc:Fallback>
                <p:oleObj name="think-cell Slide" r:id="rId7" imgW="270" imgH="270" progId="TCLayout.ActiveDocument.1">
                  <p:embed/>
                  <p:pic>
                    <p:nvPicPr>
                      <p:cNvPr id="10" name="Object 9" hidden="1">
                        <a:extLst>
                          <a:ext uri="{FF2B5EF4-FFF2-40B4-BE49-F238E27FC236}">
                            <a16:creationId xmlns:a16="http://schemas.microsoft.com/office/drawing/2014/main" id="{FD6415A3-E7F1-4484-9977-BCDCE190110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AA4B0BD-E065-4DFC-92DE-608225BFF1FF}"/>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Picture Placeholder 4">
            <a:extLst>
              <a:ext uri="{FF2B5EF4-FFF2-40B4-BE49-F238E27FC236}">
                <a16:creationId xmlns:a16="http://schemas.microsoft.com/office/drawing/2014/main" id="{3829465E-193B-421D-84E7-4238DE088182}"/>
              </a:ext>
            </a:extLst>
          </p:cNvPr>
          <p:cNvSpPr>
            <a:spLocks noGrp="1"/>
          </p:cNvSpPr>
          <p:nvPr>
            <p:ph type="pic" sz="quarter" idx="13"/>
          </p:nvPr>
        </p:nvSpPr>
        <p:spPr/>
      </p:sp>
      <p:sp>
        <p:nvSpPr>
          <p:cNvPr id="4" name="Title 3">
            <a:extLst>
              <a:ext uri="{FF2B5EF4-FFF2-40B4-BE49-F238E27FC236}">
                <a16:creationId xmlns:a16="http://schemas.microsoft.com/office/drawing/2014/main" id="{ABE79964-B9BD-B740-8322-537CF0FBFB23}"/>
              </a:ext>
            </a:extLst>
          </p:cNvPr>
          <p:cNvSpPr>
            <a:spLocks noGrp="1"/>
          </p:cNvSpPr>
          <p:nvPr>
            <p:ph type="title"/>
          </p:nvPr>
        </p:nvSpPr>
        <p:spPr/>
        <p:txBody>
          <a:bodyPr/>
          <a:lstStyle/>
          <a:p>
            <a:r>
              <a:rPr lang="en-US"/>
              <a:t>SPA &amp; WELLNESS</a:t>
            </a:r>
          </a:p>
        </p:txBody>
      </p:sp>
      <p:sp>
        <p:nvSpPr>
          <p:cNvPr id="2" name="Content Placeholder 1">
            <a:extLst>
              <a:ext uri="{FF2B5EF4-FFF2-40B4-BE49-F238E27FC236}">
                <a16:creationId xmlns:a16="http://schemas.microsoft.com/office/drawing/2014/main" id="{A8EDF6D1-E5F5-BF47-AFC0-1BD028D5D61E}"/>
              </a:ext>
            </a:extLst>
          </p:cNvPr>
          <p:cNvSpPr>
            <a:spLocks noGrp="1"/>
          </p:cNvSpPr>
          <p:nvPr>
            <p:ph sz="quarter" idx="25"/>
          </p:nvPr>
        </p:nvSpPr>
        <p:spPr/>
        <p:txBody>
          <a:bodyPr/>
          <a:lstStyle/>
          <a:p>
            <a:r>
              <a:rPr lang="en-GB"/>
              <a:t> Spa InterContinental</a:t>
            </a:r>
            <a:r>
              <a:rPr lang="en-GB" baseline="30000"/>
              <a:t>® </a:t>
            </a:r>
            <a:endParaRPr lang="en-GB"/>
          </a:p>
        </p:txBody>
      </p:sp>
      <p:sp>
        <p:nvSpPr>
          <p:cNvPr id="9" name="Slide Number Placeholder 1">
            <a:extLst>
              <a:ext uri="{FF2B5EF4-FFF2-40B4-BE49-F238E27FC236}">
                <a16:creationId xmlns:a16="http://schemas.microsoft.com/office/drawing/2014/main" id="{1BA71620-134B-C94D-B3EF-E13B88C0E300}"/>
              </a:ext>
            </a:extLst>
          </p:cNvPr>
          <p:cNvSpPr txBox="1"/>
          <p:nvPr/>
        </p:nvSpPr>
        <p:spPr>
          <a:xfrm>
            <a:off x="8875005" y="6498849"/>
            <a:ext cx="2838641" cy="199809"/>
          </a:xfrm>
          <a:prstGeom prst="rect">
            <a:avLst/>
          </a:prstGeom>
        </p:spPr>
        <p:txBody>
          <a:bodyPr vert="horz" lIns="0" tIns="90000" rIns="0" bIns="0" rtlCol="0" anchor="t" anchorCtr="0"/>
          <a:lstStyle>
            <a:defPPr>
              <a:defRPr lang="en-US"/>
            </a:defPPr>
            <a:lvl1pPr marL="0" algn="r" defTabSz="914400" rtl="0" eaLnBrk="1" latinLnBrk="0" hangingPunct="1">
              <a:defRPr sz="533"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70"/>
            <a:fld id="{3B340CF7-E868-0C48-A5F0-6EF05F7A4C9C}" type="slidenum">
              <a:rPr lang="en-US" smtClean="0">
                <a:solidFill>
                  <a:srgbClr val="3D3935"/>
                </a:solidFill>
                <a:latin typeface="Arial"/>
              </a:rPr>
              <a:pPr defTabSz="609570"/>
              <a:t>30</a:t>
            </a:fld>
            <a:endParaRPr lang="en-US">
              <a:solidFill>
                <a:srgbClr val="3D3935"/>
              </a:solidFill>
              <a:latin typeface="Arial"/>
            </a:endParaRPr>
          </a:p>
        </p:txBody>
      </p:sp>
      <p:pic>
        <p:nvPicPr>
          <p:cNvPr id="8" name="Picture 7">
            <a:extLst>
              <a:ext uri="{FF2B5EF4-FFF2-40B4-BE49-F238E27FC236}">
                <a16:creationId xmlns:a16="http://schemas.microsoft.com/office/drawing/2014/main" id="{3BE81CF2-8D1D-5440-B0C8-76EDE51A093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01998" y="0"/>
            <a:ext cx="6090002" cy="6858000"/>
          </a:xfrm>
          <a:prstGeom prst="rect">
            <a:avLst/>
          </a:prstGeom>
        </p:spPr>
      </p:pic>
    </p:spTree>
    <p:extLst>
      <p:ext uri="{BB962C8B-B14F-4D97-AF65-F5344CB8AC3E}">
        <p14:creationId xmlns:p14="http://schemas.microsoft.com/office/powerpoint/2010/main" val="2615484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CE9C7-3653-7847-A146-95982F7564B7}"/>
              </a:ext>
            </a:extLst>
          </p:cNvPr>
          <p:cNvSpPr>
            <a:spLocks noGrp="1"/>
          </p:cNvSpPr>
          <p:nvPr>
            <p:ph type="title"/>
          </p:nvPr>
        </p:nvSpPr>
        <p:spPr/>
        <p:txBody>
          <a:bodyPr wrap="none"/>
          <a:lstStyle/>
          <a:p>
            <a:r>
              <a:rPr lang="en-US"/>
              <a:t>DINING &amp; BESPOKE EXPERIENCES</a:t>
            </a:r>
            <a:endParaRPr lang="en-GB"/>
          </a:p>
        </p:txBody>
      </p:sp>
      <p:sp>
        <p:nvSpPr>
          <p:cNvPr id="5" name="Slide Number Placeholder 4">
            <a:extLst>
              <a:ext uri="{FF2B5EF4-FFF2-40B4-BE49-F238E27FC236}">
                <a16:creationId xmlns:a16="http://schemas.microsoft.com/office/drawing/2014/main" id="{A87D52B5-20A6-4A40-A4E1-652F3B67B044}"/>
              </a:ext>
            </a:extLst>
          </p:cNvPr>
          <p:cNvSpPr>
            <a:spLocks noGrp="1"/>
          </p:cNvSpPr>
          <p:nvPr>
            <p:ph type="sldNum" sz="quarter" idx="12"/>
          </p:nvPr>
        </p:nvSpPr>
        <p:spPr/>
        <p:txBody>
          <a:bodyPr/>
          <a:lstStyle/>
          <a:p>
            <a:r>
              <a:rPr lang="en-US"/>
              <a:t>29</a:t>
            </a:r>
          </a:p>
        </p:txBody>
      </p:sp>
      <p:sp>
        <p:nvSpPr>
          <p:cNvPr id="13" name="Text Placeholder 2">
            <a:extLst>
              <a:ext uri="{FF2B5EF4-FFF2-40B4-BE49-F238E27FC236}">
                <a16:creationId xmlns:a16="http://schemas.microsoft.com/office/drawing/2014/main" id="{A475805E-529F-4872-8DD4-348F07F84EA9}"/>
              </a:ext>
            </a:extLst>
          </p:cNvPr>
          <p:cNvSpPr txBox="1">
            <a:spLocks/>
          </p:cNvSpPr>
          <p:nvPr/>
        </p:nvSpPr>
        <p:spPr>
          <a:xfrm>
            <a:off x="6659567" y="2264711"/>
            <a:ext cx="5054064" cy="337422"/>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400" dirty="0"/>
              <a:t>SPA INTERCONTINENTAL</a:t>
            </a:r>
            <a:r>
              <a:rPr lang="en-AU" sz="2400" baseline="30000" dirty="0"/>
              <a:t>®</a:t>
            </a:r>
            <a:endParaRPr lang="en-AU" sz="2400" dirty="0"/>
          </a:p>
        </p:txBody>
      </p:sp>
      <p:sp>
        <p:nvSpPr>
          <p:cNvPr id="14" name="Text Placeholder 3">
            <a:extLst>
              <a:ext uri="{FF2B5EF4-FFF2-40B4-BE49-F238E27FC236}">
                <a16:creationId xmlns:a16="http://schemas.microsoft.com/office/drawing/2014/main" id="{0BDE19B4-2DFB-49FC-882F-161DC22A5CC2}"/>
              </a:ext>
            </a:extLst>
          </p:cNvPr>
          <p:cNvSpPr txBox="1">
            <a:spLocks/>
          </p:cNvSpPr>
          <p:nvPr/>
        </p:nvSpPr>
        <p:spPr>
          <a:xfrm>
            <a:off x="6659563" y="2979265"/>
            <a:ext cx="4095523" cy="2879668"/>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AU" sz="1200" dirty="0"/>
              <a:t>A haven of peace and relaxation, the award-winning Spa InterContinental is the perfect getaway.  Combining Asian, Eastern, and Western treatment methods to bring balance to mind, body, and soul, our spa experiences offer the best of Fiji’s environment and hospitality.</a:t>
            </a:r>
          </a:p>
          <a:p>
            <a:pPr marL="0" indent="0" algn="just">
              <a:buNone/>
            </a:pPr>
            <a:endParaRPr lang="en-AU" sz="1200" dirty="0"/>
          </a:p>
          <a:p>
            <a:pPr marL="0" indent="0" algn="just">
              <a:buNone/>
            </a:pPr>
            <a:r>
              <a:rPr lang="en-AU" sz="1200" dirty="0"/>
              <a:t>Featuring:</a:t>
            </a:r>
          </a:p>
          <a:p>
            <a:pPr marL="228600" indent="-228600" algn="just">
              <a:buClr>
                <a:schemeClr val="tx1"/>
              </a:buClr>
            </a:pPr>
            <a:r>
              <a:rPr lang="en-AU" sz="1200" dirty="0"/>
              <a:t>5 single treatment rooms</a:t>
            </a:r>
          </a:p>
          <a:p>
            <a:pPr marL="228600" indent="-228600" algn="just">
              <a:buClr>
                <a:schemeClr val="tx1"/>
              </a:buClr>
            </a:pPr>
            <a:r>
              <a:rPr lang="en-AU" sz="1200" dirty="0"/>
              <a:t>4 couples’ treatment rooms</a:t>
            </a:r>
          </a:p>
          <a:p>
            <a:pPr marL="228600" indent="-228600" algn="just">
              <a:buClr>
                <a:schemeClr val="tx1"/>
              </a:buClr>
            </a:pPr>
            <a:r>
              <a:rPr lang="en-AU" sz="1200" dirty="0"/>
              <a:t>Hydrotherapy area ‘Wai’ zone</a:t>
            </a:r>
          </a:p>
        </p:txBody>
      </p:sp>
      <p:pic>
        <p:nvPicPr>
          <p:cNvPr id="15" name="Picture 14">
            <a:extLst>
              <a:ext uri="{FF2B5EF4-FFF2-40B4-BE49-F238E27FC236}">
                <a16:creationId xmlns:a16="http://schemas.microsoft.com/office/drawing/2014/main" id="{5464F8D9-9AEA-4A91-ACF9-2B4BDAEABB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92262"/>
            <a:ext cx="6096000" cy="4500563"/>
          </a:xfrm>
          <a:prstGeom prst="rect">
            <a:avLst/>
          </a:prstGeom>
        </p:spPr>
      </p:pic>
    </p:spTree>
    <p:extLst>
      <p:ext uri="{BB962C8B-B14F-4D97-AF65-F5344CB8AC3E}">
        <p14:creationId xmlns:p14="http://schemas.microsoft.com/office/powerpoint/2010/main" val="13188022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CE9C7-3653-7847-A146-95982F7564B7}"/>
              </a:ext>
            </a:extLst>
          </p:cNvPr>
          <p:cNvSpPr>
            <a:spLocks noGrp="1"/>
          </p:cNvSpPr>
          <p:nvPr>
            <p:ph type="title"/>
          </p:nvPr>
        </p:nvSpPr>
        <p:spPr/>
        <p:txBody>
          <a:bodyPr wrap="none"/>
          <a:lstStyle/>
          <a:p>
            <a:r>
              <a:rPr lang="en-US"/>
              <a:t>DINING &amp; BESPOKE EXPERIENCES</a:t>
            </a:r>
            <a:endParaRPr lang="en-GB"/>
          </a:p>
        </p:txBody>
      </p:sp>
      <p:sp>
        <p:nvSpPr>
          <p:cNvPr id="5" name="Slide Number Placeholder 4">
            <a:extLst>
              <a:ext uri="{FF2B5EF4-FFF2-40B4-BE49-F238E27FC236}">
                <a16:creationId xmlns:a16="http://schemas.microsoft.com/office/drawing/2014/main" id="{A87D52B5-20A6-4A40-A4E1-652F3B67B044}"/>
              </a:ext>
            </a:extLst>
          </p:cNvPr>
          <p:cNvSpPr>
            <a:spLocks noGrp="1"/>
          </p:cNvSpPr>
          <p:nvPr>
            <p:ph type="sldNum" sz="quarter" idx="12"/>
          </p:nvPr>
        </p:nvSpPr>
        <p:spPr/>
        <p:txBody>
          <a:bodyPr/>
          <a:lstStyle/>
          <a:p>
            <a:r>
              <a:rPr lang="en-US"/>
              <a:t>30</a:t>
            </a:r>
          </a:p>
        </p:txBody>
      </p:sp>
      <p:sp>
        <p:nvSpPr>
          <p:cNvPr id="15" name="Text Placeholder 2">
            <a:extLst>
              <a:ext uri="{FF2B5EF4-FFF2-40B4-BE49-F238E27FC236}">
                <a16:creationId xmlns:a16="http://schemas.microsoft.com/office/drawing/2014/main" id="{F41DEE2E-52B2-483D-A842-986AAD5A7B61}"/>
              </a:ext>
            </a:extLst>
          </p:cNvPr>
          <p:cNvSpPr txBox="1">
            <a:spLocks/>
          </p:cNvSpPr>
          <p:nvPr/>
        </p:nvSpPr>
        <p:spPr>
          <a:xfrm>
            <a:off x="6659567" y="2249853"/>
            <a:ext cx="5054064" cy="337422"/>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400" dirty="0"/>
              <a:t>INTERCONTINENTAL</a:t>
            </a:r>
            <a:r>
              <a:rPr lang="en-AU" sz="2400" baseline="30000" dirty="0"/>
              <a:t>®</a:t>
            </a:r>
            <a:r>
              <a:rPr lang="en-AU" sz="2400" dirty="0"/>
              <a:t> AMBASSADOR LOYALTY PROGRAMME</a:t>
            </a:r>
          </a:p>
        </p:txBody>
      </p:sp>
      <p:sp>
        <p:nvSpPr>
          <p:cNvPr id="16" name="Text Placeholder 3">
            <a:extLst>
              <a:ext uri="{FF2B5EF4-FFF2-40B4-BE49-F238E27FC236}">
                <a16:creationId xmlns:a16="http://schemas.microsoft.com/office/drawing/2014/main" id="{34AC4A37-2061-489D-9FA6-558B197F0F6B}"/>
              </a:ext>
            </a:extLst>
          </p:cNvPr>
          <p:cNvSpPr txBox="1">
            <a:spLocks/>
          </p:cNvSpPr>
          <p:nvPr/>
        </p:nvSpPr>
        <p:spPr>
          <a:xfrm>
            <a:off x="6659563" y="3718942"/>
            <a:ext cx="4095523" cy="1508915"/>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buClr>
                <a:schemeClr val="tx1"/>
              </a:buClr>
            </a:pPr>
            <a:r>
              <a:rPr lang="en-AU" sz="1200" dirty="0"/>
              <a:t>A unique recognition programme for guests of InterContinental Hotels &amp; Resorts. </a:t>
            </a:r>
          </a:p>
          <a:p>
            <a:pPr marL="228600" indent="-228600">
              <a:buClr>
                <a:schemeClr val="tx1"/>
              </a:buClr>
            </a:pPr>
            <a:r>
              <a:rPr lang="en-AU" sz="1200" dirty="0"/>
              <a:t>Ambassador offers you a full range of first-class services and exclusive benefits to enhance any Ambassador member’s stay.</a:t>
            </a:r>
          </a:p>
          <a:p>
            <a:endParaRPr lang="en-AU" sz="1200" dirty="0"/>
          </a:p>
        </p:txBody>
      </p:sp>
      <p:pic>
        <p:nvPicPr>
          <p:cNvPr id="17" name="Picture 2" descr="Z:\Mott Visuals 2016a\Final\01021612 - IC Fiji - Final Deliverables - STILL - Low Res\HCM-Commented\290A7452.jpeg">
            <a:extLst>
              <a:ext uri="{FF2B5EF4-FFF2-40B4-BE49-F238E27FC236}">
                <a16:creationId xmlns:a16="http://schemas.microsoft.com/office/drawing/2014/main" id="{FDD379C1-8C88-419E-B31F-B5818D6C5B2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0" y="1591460"/>
            <a:ext cx="6096000" cy="4501366"/>
          </a:xfrm>
          <a:prstGeom prst="rect">
            <a:avLst/>
          </a:prstGeom>
          <a:noFill/>
        </p:spPr>
      </p:pic>
    </p:spTree>
    <p:extLst>
      <p:ext uri="{BB962C8B-B14F-4D97-AF65-F5344CB8AC3E}">
        <p14:creationId xmlns:p14="http://schemas.microsoft.com/office/powerpoint/2010/main" val="299824041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D6415A3-E7F1-4484-9977-BCDCE190110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6" imgW="270" imgH="270" progId="TCLayout.ActiveDocument.1">
                  <p:embed/>
                </p:oleObj>
              </mc:Choice>
              <mc:Fallback>
                <p:oleObj name="think-cell Slide" r:id="rId6" imgW="270" imgH="270" progId="TCLayout.ActiveDocument.1">
                  <p:embed/>
                  <p:pic>
                    <p:nvPicPr>
                      <p:cNvPr id="10" name="Object 9" hidden="1">
                        <a:extLst>
                          <a:ext uri="{FF2B5EF4-FFF2-40B4-BE49-F238E27FC236}">
                            <a16:creationId xmlns:a16="http://schemas.microsoft.com/office/drawing/2014/main" id="{FD6415A3-E7F1-4484-9977-BCDCE19011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AA4B0BD-E065-4DFC-92DE-608225BFF1FF}"/>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Picture Placeholder 4">
            <a:extLst>
              <a:ext uri="{FF2B5EF4-FFF2-40B4-BE49-F238E27FC236}">
                <a16:creationId xmlns:a16="http://schemas.microsoft.com/office/drawing/2014/main" id="{4C11FD07-B21C-472C-B647-E20929CF8BD6}"/>
              </a:ext>
            </a:extLst>
          </p:cNvPr>
          <p:cNvSpPr>
            <a:spLocks noGrp="1"/>
          </p:cNvSpPr>
          <p:nvPr>
            <p:ph type="pic" sz="quarter" idx="13"/>
          </p:nvPr>
        </p:nvSpPr>
        <p:spPr/>
      </p:sp>
      <p:sp>
        <p:nvSpPr>
          <p:cNvPr id="4" name="Title 3">
            <a:extLst>
              <a:ext uri="{FF2B5EF4-FFF2-40B4-BE49-F238E27FC236}">
                <a16:creationId xmlns:a16="http://schemas.microsoft.com/office/drawing/2014/main" id="{ABE79964-B9BD-B740-8322-537CF0FBFB23}"/>
              </a:ext>
            </a:extLst>
          </p:cNvPr>
          <p:cNvSpPr>
            <a:spLocks noGrp="1"/>
          </p:cNvSpPr>
          <p:nvPr>
            <p:ph type="title"/>
          </p:nvPr>
        </p:nvSpPr>
        <p:spPr/>
        <p:txBody>
          <a:bodyPr/>
          <a:lstStyle/>
          <a:p>
            <a:r>
              <a:rPr lang="en-US"/>
              <a:t>RECREATION</a:t>
            </a:r>
          </a:p>
        </p:txBody>
      </p:sp>
      <p:sp>
        <p:nvSpPr>
          <p:cNvPr id="2" name="Content Placeholder 1">
            <a:extLst>
              <a:ext uri="{FF2B5EF4-FFF2-40B4-BE49-F238E27FC236}">
                <a16:creationId xmlns:a16="http://schemas.microsoft.com/office/drawing/2014/main" id="{A8EDF6D1-E5F5-BF47-AFC0-1BD028D5D61E}"/>
              </a:ext>
            </a:extLst>
          </p:cNvPr>
          <p:cNvSpPr>
            <a:spLocks noGrp="1"/>
          </p:cNvSpPr>
          <p:nvPr>
            <p:ph sz="quarter" idx="25"/>
          </p:nvPr>
        </p:nvSpPr>
        <p:spPr/>
        <p:txBody>
          <a:bodyPr/>
          <a:lstStyle/>
          <a:p>
            <a:r>
              <a:rPr lang="en-GB"/>
              <a:t> InterContinental</a:t>
            </a:r>
            <a:r>
              <a:rPr lang="en-GB" baseline="30000"/>
              <a:t>®</a:t>
            </a:r>
            <a:endParaRPr lang="en-GB"/>
          </a:p>
        </p:txBody>
      </p:sp>
      <p:sp>
        <p:nvSpPr>
          <p:cNvPr id="9" name="Slide Number Placeholder 1">
            <a:extLst>
              <a:ext uri="{FF2B5EF4-FFF2-40B4-BE49-F238E27FC236}">
                <a16:creationId xmlns:a16="http://schemas.microsoft.com/office/drawing/2014/main" id="{1BA71620-134B-C94D-B3EF-E13B88C0E300}"/>
              </a:ext>
            </a:extLst>
          </p:cNvPr>
          <p:cNvSpPr txBox="1"/>
          <p:nvPr/>
        </p:nvSpPr>
        <p:spPr>
          <a:xfrm>
            <a:off x="8875005" y="6498849"/>
            <a:ext cx="2838641" cy="199809"/>
          </a:xfrm>
          <a:prstGeom prst="rect">
            <a:avLst/>
          </a:prstGeom>
        </p:spPr>
        <p:txBody>
          <a:bodyPr vert="horz" lIns="0" tIns="90000" rIns="0" bIns="0" rtlCol="0" anchor="t" anchorCtr="0"/>
          <a:lstStyle>
            <a:defPPr>
              <a:defRPr lang="en-US"/>
            </a:defPPr>
            <a:lvl1pPr marL="0" algn="r" defTabSz="914400" rtl="0" eaLnBrk="1" latinLnBrk="0" hangingPunct="1">
              <a:defRPr sz="533"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70"/>
            <a:fld id="{3B340CF7-E868-0C48-A5F0-6EF05F7A4C9C}" type="slidenum">
              <a:rPr lang="en-US" smtClean="0">
                <a:solidFill>
                  <a:srgbClr val="3D3935"/>
                </a:solidFill>
                <a:latin typeface="Arial"/>
              </a:rPr>
              <a:pPr defTabSz="609570"/>
              <a:t>33</a:t>
            </a:fld>
            <a:endParaRPr lang="en-US">
              <a:solidFill>
                <a:srgbClr val="3D3935"/>
              </a:solidFill>
              <a:latin typeface="Arial"/>
            </a:endParaRPr>
          </a:p>
        </p:txBody>
      </p:sp>
      <p:pic>
        <p:nvPicPr>
          <p:cNvPr id="6" name="Picture 5">
            <a:extLst>
              <a:ext uri="{FF2B5EF4-FFF2-40B4-BE49-F238E27FC236}">
                <a16:creationId xmlns:a16="http://schemas.microsoft.com/office/drawing/2014/main" id="{1ED9E866-195D-0F43-94FB-74F328DA41CC}"/>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01999" y="0"/>
            <a:ext cx="6089652" cy="6858000"/>
          </a:xfrm>
          <a:prstGeom prst="rect">
            <a:avLst/>
          </a:prstGeom>
        </p:spPr>
      </p:pic>
    </p:spTree>
    <p:extLst>
      <p:ext uri="{BB962C8B-B14F-4D97-AF65-F5344CB8AC3E}">
        <p14:creationId xmlns:p14="http://schemas.microsoft.com/office/powerpoint/2010/main" val="57054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p:txBody>
          <a:bodyPr wrap="none"/>
          <a:lstStyle/>
          <a:p>
            <a:r>
              <a:rPr lang="en-US"/>
              <a:t>RESORT FACILITIES</a:t>
            </a:r>
          </a:p>
        </p:txBody>
      </p:sp>
      <p:sp>
        <p:nvSpPr>
          <p:cNvPr id="15" name="Slide Number Placeholder 1">
            <a:extLst>
              <a:ext uri="{FF2B5EF4-FFF2-40B4-BE49-F238E27FC236}">
                <a16:creationId xmlns:a16="http://schemas.microsoft.com/office/drawing/2014/main" id="{B523A3F0-B7C8-1B49-B6BF-9963BFE93AEF}"/>
              </a:ext>
            </a:extLst>
          </p:cNvPr>
          <p:cNvSpPr>
            <a:spLocks noGrp="1"/>
          </p:cNvSpPr>
          <p:nvPr>
            <p:ph type="sldNum" sz="quarter" idx="12"/>
          </p:nvPr>
        </p:nvSpPr>
        <p:spPr/>
        <p:txBody>
          <a:bodyPr/>
          <a:lstStyle/>
          <a:p>
            <a:r>
              <a:rPr lang="en-US"/>
              <a:t>32</a:t>
            </a:r>
          </a:p>
        </p:txBody>
      </p:sp>
      <p:sp>
        <p:nvSpPr>
          <p:cNvPr id="18" name="Content Placeholder 38">
            <a:extLst>
              <a:ext uri="{FF2B5EF4-FFF2-40B4-BE49-F238E27FC236}">
                <a16:creationId xmlns:a16="http://schemas.microsoft.com/office/drawing/2014/main" id="{C422251F-6ABD-449E-8D16-24364AFF3F34}"/>
              </a:ext>
            </a:extLst>
          </p:cNvPr>
          <p:cNvSpPr txBox="1">
            <a:spLocks/>
          </p:cNvSpPr>
          <p:nvPr/>
        </p:nvSpPr>
        <p:spPr>
          <a:xfrm>
            <a:off x="425377" y="3574519"/>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a:t>Infinity Pool</a:t>
            </a:r>
          </a:p>
        </p:txBody>
      </p:sp>
      <p:sp>
        <p:nvSpPr>
          <p:cNvPr id="19" name="Content Placeholder 43">
            <a:extLst>
              <a:ext uri="{FF2B5EF4-FFF2-40B4-BE49-F238E27FC236}">
                <a16:creationId xmlns:a16="http://schemas.microsoft.com/office/drawing/2014/main" id="{C89F6900-9437-4E46-AAD3-76173C5D7F00}"/>
              </a:ext>
            </a:extLst>
          </p:cNvPr>
          <p:cNvSpPr txBox="1">
            <a:spLocks/>
          </p:cNvSpPr>
          <p:nvPr/>
        </p:nvSpPr>
        <p:spPr>
          <a:xfrm>
            <a:off x="4263585" y="3574519"/>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Club InterContinental</a:t>
            </a:r>
            <a:r>
              <a:rPr lang="en-US" baseline="30000" dirty="0"/>
              <a:t>®</a:t>
            </a:r>
            <a:r>
              <a:rPr lang="en-US" dirty="0"/>
              <a:t>, Lounge and Pools</a:t>
            </a:r>
          </a:p>
        </p:txBody>
      </p:sp>
      <p:sp>
        <p:nvSpPr>
          <p:cNvPr id="20" name="Content Placeholder 44">
            <a:extLst>
              <a:ext uri="{FF2B5EF4-FFF2-40B4-BE49-F238E27FC236}">
                <a16:creationId xmlns:a16="http://schemas.microsoft.com/office/drawing/2014/main" id="{EB177735-BACD-46F9-8150-09854764B2C3}"/>
              </a:ext>
            </a:extLst>
          </p:cNvPr>
          <p:cNvSpPr txBox="1">
            <a:spLocks/>
          </p:cNvSpPr>
          <p:nvPr/>
        </p:nvSpPr>
        <p:spPr>
          <a:xfrm>
            <a:off x="8101793" y="3574519"/>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a:t>Planet Trekkers Kids Club</a:t>
            </a:r>
          </a:p>
        </p:txBody>
      </p:sp>
      <p:sp>
        <p:nvSpPr>
          <p:cNvPr id="21" name="Content Placeholder 47">
            <a:extLst>
              <a:ext uri="{FF2B5EF4-FFF2-40B4-BE49-F238E27FC236}">
                <a16:creationId xmlns:a16="http://schemas.microsoft.com/office/drawing/2014/main" id="{8CFDECDB-312C-4D0C-82D8-FA5269374F3B}"/>
              </a:ext>
            </a:extLst>
          </p:cNvPr>
          <p:cNvSpPr txBox="1">
            <a:spLocks/>
          </p:cNvSpPr>
          <p:nvPr/>
        </p:nvSpPr>
        <p:spPr>
          <a:xfrm>
            <a:off x="4263585" y="6139262"/>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Spa InterContinental</a:t>
            </a:r>
            <a:r>
              <a:rPr lang="en-GB" baseline="30000"/>
              <a:t>®</a:t>
            </a:r>
            <a:endParaRPr lang="en-GB"/>
          </a:p>
        </p:txBody>
      </p:sp>
      <p:sp>
        <p:nvSpPr>
          <p:cNvPr id="22" name="Content Placeholder 48">
            <a:extLst>
              <a:ext uri="{FF2B5EF4-FFF2-40B4-BE49-F238E27FC236}">
                <a16:creationId xmlns:a16="http://schemas.microsoft.com/office/drawing/2014/main" id="{32A080B5-28C2-4D77-8D1E-0B3DA6CD7825}"/>
              </a:ext>
            </a:extLst>
          </p:cNvPr>
          <p:cNvSpPr txBox="1">
            <a:spLocks/>
          </p:cNvSpPr>
          <p:nvPr/>
        </p:nvSpPr>
        <p:spPr>
          <a:xfrm>
            <a:off x="8101793" y="6139262"/>
            <a:ext cx="3672000" cy="284400"/>
          </a:xfrm>
          <a:prstGeom prst="rect">
            <a:avLst/>
          </a:prstGeom>
        </p:spPr>
        <p:txBody>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a:t>Fitness Centre</a:t>
            </a:r>
          </a:p>
        </p:txBody>
      </p:sp>
      <p:pic>
        <p:nvPicPr>
          <p:cNvPr id="23" name="Picture 2" descr="H:\ALL IMAGES FOLDERS\Hamilton Lund Photoshoot_May_2013\CLUB\low res-club shots 2013\IC Fiji 2013 107.jpg">
            <a:extLst>
              <a:ext uri="{FF2B5EF4-FFF2-40B4-BE49-F238E27FC236}">
                <a16:creationId xmlns:a16="http://schemas.microsoft.com/office/drawing/2014/main" id="{1D0D425B-A32A-40A9-8665-797C95EBF7B6}"/>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4259263" y="1373195"/>
            <a:ext cx="3676322" cy="2154888"/>
          </a:xfrm>
          <a:prstGeom prst="rect">
            <a:avLst/>
          </a:prstGeom>
          <a:noFill/>
        </p:spPr>
      </p:pic>
      <p:pic>
        <p:nvPicPr>
          <p:cNvPr id="25" name="Picture 24">
            <a:extLst>
              <a:ext uri="{FF2B5EF4-FFF2-40B4-BE49-F238E27FC236}">
                <a16:creationId xmlns:a16="http://schemas.microsoft.com/office/drawing/2014/main" id="{5FD70E23-DDBA-4E74-AD3B-02F6DDA3F19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7988" y="1376364"/>
            <a:ext cx="3671887" cy="2156832"/>
          </a:xfrm>
          <a:prstGeom prst="rect">
            <a:avLst/>
          </a:prstGeom>
        </p:spPr>
      </p:pic>
      <p:pic>
        <p:nvPicPr>
          <p:cNvPr id="26" name="Picture 4" descr="H:\Mott Visuals 2016a\Final\01021612 - IC Fiji - Final Deliverables - STILL - Low Res\HCM-Commented\290A1963.jpeg">
            <a:extLst>
              <a:ext uri="{FF2B5EF4-FFF2-40B4-BE49-F238E27FC236}">
                <a16:creationId xmlns:a16="http://schemas.microsoft.com/office/drawing/2014/main" id="{938F1F1B-EA4B-45E3-9097-07BFEC438075}"/>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25374" y="3967068"/>
            <a:ext cx="3654501" cy="2125757"/>
          </a:xfrm>
          <a:prstGeom prst="rect">
            <a:avLst/>
          </a:prstGeom>
          <a:noFill/>
        </p:spPr>
      </p:pic>
      <p:sp>
        <p:nvSpPr>
          <p:cNvPr id="27" name="Content Placeholder 47">
            <a:extLst>
              <a:ext uri="{FF2B5EF4-FFF2-40B4-BE49-F238E27FC236}">
                <a16:creationId xmlns:a16="http://schemas.microsoft.com/office/drawing/2014/main" id="{DAED75D8-C6E2-4332-B2E8-F2B3E02FAF86}"/>
              </a:ext>
            </a:extLst>
          </p:cNvPr>
          <p:cNvSpPr txBox="1"/>
          <p:nvPr/>
        </p:nvSpPr>
        <p:spPr>
          <a:xfrm>
            <a:off x="425377" y="6139262"/>
            <a:ext cx="3672000" cy="284400"/>
          </a:xfrm>
          <a:prstGeom prst="rect">
            <a:avLst/>
          </a:prstGeom>
          <a:noFill/>
        </p:spPr>
        <p:txBody>
          <a:bodyPr vert="horz" wrap="square" lIns="36000" tIns="18000" rIns="36000" bIns="36000" rtlCol="0" anchor="t">
            <a:noAutofit/>
          </a:bodyPr>
          <a:lstStyle>
            <a:lvl1pPr marL="0" indent="0" algn="l" defTabSz="457178" rtl="0" eaLnBrk="1" latinLnBrk="0" hangingPunct="1">
              <a:lnSpc>
                <a:spcPct val="120000"/>
              </a:lnSpc>
              <a:spcBef>
                <a:spcPct val="0"/>
              </a:spcBef>
              <a:spcAft>
                <a:spcPts val="400"/>
              </a:spcAft>
              <a:buClr>
                <a:schemeClr val="accent1"/>
              </a:buClr>
              <a:buFont typeface="Arial" panose="020B0604020202020204" pitchFamily="34" charset="0"/>
              <a:buNone/>
              <a:tabLst>
                <a:tab pos="479988" algn="l"/>
              </a:tabLst>
              <a:defRPr lang="en-US" sz="900" kern="1200">
                <a:solidFill>
                  <a:schemeClr val="tx1"/>
                </a:solidFill>
                <a:latin typeface="+mn-lt"/>
                <a:ea typeface="Baskerville" charset="0"/>
                <a:cs typeface="Arial" panose="020B0604020202020204" pitchFamily="34" charset="0"/>
              </a:defRPr>
            </a:lvl1pPr>
            <a:lvl2pPr marL="241294" indent="0" algn="l" defTabSz="1439964" rtl="0" eaLnBrk="1" latinLnBrk="0" hangingPunct="1">
              <a:lnSpc>
                <a:spcPct val="120000"/>
              </a:lnSpc>
              <a:spcBef>
                <a:spcPct val="0"/>
              </a:spcBef>
              <a:spcAft>
                <a:spcPts val="400"/>
              </a:spcAft>
              <a:buClr>
                <a:schemeClr val="accent1"/>
              </a:buClr>
              <a:buFont typeface="Arial" panose="020B0604020202020204" pitchFamily="34" charset="0"/>
              <a:buNone/>
              <a:tabLst>
                <a:tab pos="476239" algn="l"/>
              </a:tabLst>
              <a:defRPr lang="en-US" sz="1000" kern="1200">
                <a:solidFill>
                  <a:schemeClr val="tx1"/>
                </a:solidFill>
                <a:latin typeface="Arial" panose="020B0604020202020204" pitchFamily="34" charset="0"/>
                <a:ea typeface="Baskerville" charset="0"/>
                <a:cs typeface="Arial" panose="020B0604020202020204" pitchFamily="34" charset="0"/>
              </a:defRPr>
            </a:lvl2pPr>
            <a:lvl3pPr marL="478355" indent="0" algn="l" defTabSz="1439964" rtl="0" eaLnBrk="1" latinLnBrk="0" hangingPunct="1">
              <a:lnSpc>
                <a:spcPct val="120000"/>
              </a:lnSpc>
              <a:spcBef>
                <a:spcPct val="0"/>
              </a:spcBef>
              <a:spcAft>
                <a:spcPts val="400"/>
              </a:spcAft>
              <a:buClr>
                <a:schemeClr val="accent1"/>
              </a:buClr>
              <a:buFont typeface="Arial" panose="020B0604020202020204" pitchFamily="34" charset="0"/>
              <a:buNone/>
              <a:tabLst>
                <a:tab pos="476239" algn="l"/>
                <a:tab pos="1439297" algn="l"/>
              </a:tabLst>
              <a:defRPr lang="en-US" sz="1000" kern="1200">
                <a:solidFill>
                  <a:schemeClr val="tx1"/>
                </a:solidFill>
                <a:latin typeface="Arial" panose="020B0604020202020204" pitchFamily="34" charset="0"/>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GB"/>
              <a:t>Family Pool</a:t>
            </a:r>
          </a:p>
        </p:txBody>
      </p:sp>
      <p:pic>
        <p:nvPicPr>
          <p:cNvPr id="28" name="Picture 5" descr="H:\Mott Visuals 2016a\Final\01021612 - IC Fiji - Final Deliverables - STILL - Low Res\HCM-Commented\B34I4194.jpeg">
            <a:extLst>
              <a:ext uri="{FF2B5EF4-FFF2-40B4-BE49-F238E27FC236}">
                <a16:creationId xmlns:a16="http://schemas.microsoft.com/office/drawing/2014/main" id="{B1788DAB-6FAD-4DDE-95EA-0B633EA2DEA3}"/>
              </a:ext>
            </a:extLst>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109660" y="3982430"/>
            <a:ext cx="3664133" cy="2156832"/>
          </a:xfrm>
          <a:prstGeom prst="rect">
            <a:avLst/>
          </a:prstGeom>
          <a:noFill/>
        </p:spPr>
      </p:pic>
      <p:pic>
        <p:nvPicPr>
          <p:cNvPr id="29" name="Picture 2" descr="H:\Mott Visuals 2016a\Final\01021612 - IC Fiji - Final Deliverables - STILL - Low Res\HCM-Commented\290A8594.jpeg">
            <a:extLst>
              <a:ext uri="{FF2B5EF4-FFF2-40B4-BE49-F238E27FC236}">
                <a16:creationId xmlns:a16="http://schemas.microsoft.com/office/drawing/2014/main" id="{052ED3BB-9E7B-43B1-8671-782446BAA56C}"/>
              </a:ext>
            </a:extLst>
          </p:cNvPr>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4263585" y="3967068"/>
            <a:ext cx="3672000" cy="2125758"/>
          </a:xfrm>
          <a:prstGeom prst="rect">
            <a:avLst/>
          </a:prstGeom>
          <a:noFill/>
        </p:spPr>
      </p:pic>
      <p:pic>
        <p:nvPicPr>
          <p:cNvPr id="30" name="Picture 29">
            <a:extLst>
              <a:ext uri="{FF2B5EF4-FFF2-40B4-BE49-F238E27FC236}">
                <a16:creationId xmlns:a16="http://schemas.microsoft.com/office/drawing/2014/main" id="{B73C83F2-C2A0-4D9B-8E39-0169D5E0B1AA}"/>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101794" y="1376363"/>
            <a:ext cx="3672000" cy="2156832"/>
          </a:xfrm>
          <a:prstGeom prst="rect">
            <a:avLst/>
          </a:prstGeom>
        </p:spPr>
      </p:pic>
    </p:spTree>
    <p:extLst>
      <p:ext uri="{BB962C8B-B14F-4D97-AF65-F5344CB8AC3E}">
        <p14:creationId xmlns:p14="http://schemas.microsoft.com/office/powerpoint/2010/main" val="164358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CE9C7-3653-7847-A146-95982F7564B7}"/>
              </a:ext>
            </a:extLst>
          </p:cNvPr>
          <p:cNvSpPr>
            <a:spLocks noGrp="1"/>
          </p:cNvSpPr>
          <p:nvPr>
            <p:ph type="title"/>
          </p:nvPr>
        </p:nvSpPr>
        <p:spPr/>
        <p:txBody>
          <a:bodyPr wrap="none"/>
          <a:lstStyle/>
          <a:p>
            <a:r>
              <a:rPr lang="en-US"/>
              <a:t>INTERCONTINENTAL</a:t>
            </a:r>
            <a:r>
              <a:rPr lang="en-US" baseline="30000"/>
              <a:t>®</a:t>
            </a:r>
            <a:r>
              <a:rPr lang="en-US"/>
              <a:t> CONCIERGE</a:t>
            </a:r>
            <a:endParaRPr lang="en-GB"/>
          </a:p>
        </p:txBody>
      </p:sp>
      <p:sp>
        <p:nvSpPr>
          <p:cNvPr id="5" name="Slide Number Placeholder 4">
            <a:extLst>
              <a:ext uri="{FF2B5EF4-FFF2-40B4-BE49-F238E27FC236}">
                <a16:creationId xmlns:a16="http://schemas.microsoft.com/office/drawing/2014/main" id="{A87D52B5-20A6-4A40-A4E1-652F3B67B044}"/>
              </a:ext>
            </a:extLst>
          </p:cNvPr>
          <p:cNvSpPr>
            <a:spLocks noGrp="1"/>
          </p:cNvSpPr>
          <p:nvPr>
            <p:ph type="sldNum" sz="quarter" idx="12"/>
          </p:nvPr>
        </p:nvSpPr>
        <p:spPr/>
        <p:txBody>
          <a:bodyPr/>
          <a:lstStyle/>
          <a:p>
            <a:r>
              <a:rPr lang="en-US"/>
              <a:t>33</a:t>
            </a:r>
          </a:p>
        </p:txBody>
      </p:sp>
      <p:sp>
        <p:nvSpPr>
          <p:cNvPr id="4" name="Text Placeholder 3">
            <a:extLst>
              <a:ext uri="{FF2B5EF4-FFF2-40B4-BE49-F238E27FC236}">
                <a16:creationId xmlns:a16="http://schemas.microsoft.com/office/drawing/2014/main" id="{6AD10D4C-C534-5840-A42D-1CF4A4DE144A}"/>
              </a:ext>
            </a:extLst>
          </p:cNvPr>
          <p:cNvSpPr>
            <a:spLocks noGrp="1"/>
          </p:cNvSpPr>
          <p:nvPr>
            <p:ph type="body" sz="quarter" idx="4294967295"/>
          </p:nvPr>
        </p:nvSpPr>
        <p:spPr>
          <a:xfrm>
            <a:off x="6716184" y="3088079"/>
            <a:ext cx="4095750" cy="1508125"/>
          </a:xfrm>
        </p:spPr>
        <p:txBody>
          <a:bodyPr/>
          <a:lstStyle/>
          <a:p>
            <a:pPr marL="0" indent="0" algn="just">
              <a:buNone/>
            </a:pPr>
            <a:r>
              <a:rPr lang="en-AU" sz="1200" dirty="0"/>
              <a:t>Our InterContinental</a:t>
            </a:r>
            <a:r>
              <a:rPr lang="en-US" sz="1200" baseline="30000" dirty="0"/>
              <a:t>® </a:t>
            </a:r>
            <a:r>
              <a:rPr lang="en-AU" sz="1200" dirty="0"/>
              <a:t>Concierge offers personalized service and tailored itineraries focused on providing an “In The Know” local insight for a bespoke Fijian experience and unique insights into Fiji’s rich culture and history.</a:t>
            </a:r>
          </a:p>
        </p:txBody>
      </p:sp>
      <p:pic>
        <p:nvPicPr>
          <p:cNvPr id="13" name="Picture 12">
            <a:extLst>
              <a:ext uri="{FF2B5EF4-FFF2-40B4-BE49-F238E27FC236}">
                <a16:creationId xmlns:a16="http://schemas.microsoft.com/office/drawing/2014/main" id="{4973525D-2AB5-724F-8F5F-B7E74A5EC2D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591460"/>
            <a:ext cx="6096000" cy="4501365"/>
          </a:xfrm>
          <a:prstGeom prst="rect">
            <a:avLst/>
          </a:prstGeom>
        </p:spPr>
      </p:pic>
    </p:spTree>
    <p:extLst>
      <p:ext uri="{BB962C8B-B14F-4D97-AF65-F5344CB8AC3E}">
        <p14:creationId xmlns:p14="http://schemas.microsoft.com/office/powerpoint/2010/main" val="20386505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D10D4C-C534-5840-A42D-1CF4A4DE144A}"/>
              </a:ext>
            </a:extLst>
          </p:cNvPr>
          <p:cNvSpPr>
            <a:spLocks noGrp="1"/>
          </p:cNvSpPr>
          <p:nvPr>
            <p:ph type="body" sz="quarter" idx="13"/>
          </p:nvPr>
        </p:nvSpPr>
        <p:spPr>
          <a:xfrm>
            <a:off x="6659563" y="2674465"/>
            <a:ext cx="4095523" cy="1508915"/>
          </a:xfrm>
        </p:spPr>
        <p:txBody>
          <a:bodyPr/>
          <a:lstStyle/>
          <a:p>
            <a:pPr marL="228600" indent="-228600">
              <a:buFont typeface="Arial" panose="020B0604020202020204" pitchFamily="34" charset="0"/>
              <a:buChar char="•"/>
            </a:pPr>
            <a:r>
              <a:rPr lang="en-AU" sz="1200"/>
              <a:t>We are partnered with selective luxury resort partners including Virtuoso, Signature Travel Network, Ensemble, American Express Hotel Collection and Select Hotels &amp; Resorts for our premium positioning</a:t>
            </a:r>
          </a:p>
          <a:p>
            <a:endParaRPr lang="en-AU" sz="1200"/>
          </a:p>
        </p:txBody>
      </p:sp>
      <p:sp>
        <p:nvSpPr>
          <p:cNvPr id="5" name="Slide Number Placeholder 4">
            <a:extLst>
              <a:ext uri="{FF2B5EF4-FFF2-40B4-BE49-F238E27FC236}">
                <a16:creationId xmlns:a16="http://schemas.microsoft.com/office/drawing/2014/main" id="{A87D52B5-20A6-4A40-A4E1-652F3B67B044}"/>
              </a:ext>
            </a:extLst>
          </p:cNvPr>
          <p:cNvSpPr>
            <a:spLocks noGrp="1"/>
          </p:cNvSpPr>
          <p:nvPr>
            <p:ph type="sldNum" sz="quarter" idx="12"/>
          </p:nvPr>
        </p:nvSpPr>
        <p:spPr/>
        <p:txBody>
          <a:bodyPr/>
          <a:lstStyle/>
          <a:p>
            <a:r>
              <a:rPr lang="en-US"/>
              <a:t>34</a:t>
            </a:r>
          </a:p>
        </p:txBody>
      </p:sp>
      <p:sp>
        <p:nvSpPr>
          <p:cNvPr id="6" name="Title 5">
            <a:extLst>
              <a:ext uri="{FF2B5EF4-FFF2-40B4-BE49-F238E27FC236}">
                <a16:creationId xmlns:a16="http://schemas.microsoft.com/office/drawing/2014/main" id="{9AECE9C7-3653-7847-A146-95982F7564B7}"/>
              </a:ext>
            </a:extLst>
          </p:cNvPr>
          <p:cNvSpPr>
            <a:spLocks noGrp="1"/>
          </p:cNvSpPr>
          <p:nvPr>
            <p:ph type="title"/>
          </p:nvPr>
        </p:nvSpPr>
        <p:spPr>
          <a:xfrm>
            <a:off x="3386350" y="579345"/>
            <a:ext cx="5420372" cy="400110"/>
          </a:xfrm>
        </p:spPr>
        <p:txBody>
          <a:bodyPr wrap="none"/>
          <a:lstStyle/>
          <a:p>
            <a:r>
              <a:rPr lang="en-US"/>
              <a:t>LUXURY COMMERCIAL PARTNERS</a:t>
            </a:r>
            <a:endParaRPr lang="en-GB"/>
          </a:p>
        </p:txBody>
      </p:sp>
      <p:pic>
        <p:nvPicPr>
          <p:cNvPr id="10" name="Picture 9" descr="C:\Users\lawfl\Desktop\Signature-Travel-Logo.jpg">
            <a:extLst>
              <a:ext uri="{FF2B5EF4-FFF2-40B4-BE49-F238E27FC236}">
                <a16:creationId xmlns:a16="http://schemas.microsoft.com/office/drawing/2014/main" id="{50CC10B3-AD4F-9645-BB19-44F3B0D4D950}"/>
              </a:ext>
            </a:extLst>
          </p:cNvPr>
          <p:cNvPicPr>
            <a:picLocks noChangeAspect="1" noChangeArrowheads="1"/>
          </p:cNvPicPr>
          <p:nvPr/>
        </p:nvPicPr>
        <p:blipFill>
          <a:blip r:embed="rId3">
            <a:clrChange>
              <a:clrFrom>
                <a:srgbClr val="FFFFFB"/>
              </a:clrFrom>
              <a:clrTo>
                <a:srgbClr val="FFFFFB">
                  <a:alpha val="0"/>
                </a:srgbClr>
              </a:clrTo>
            </a:clrChange>
            <a:extLst>
              <a:ext uri="{28A0092B-C50C-407E-A947-70E740481C1C}">
                <a14:useLocalDpi xmlns:a14="http://schemas.microsoft.com/office/drawing/2010/main"/>
              </a:ext>
            </a:extLst>
          </a:blip>
          <a:stretch>
            <a:fillRect/>
          </a:stretch>
        </p:blipFill>
        <p:spPr bwMode="auto">
          <a:xfrm>
            <a:off x="765167" y="1637829"/>
            <a:ext cx="2070971" cy="679784"/>
          </a:xfrm>
          <a:prstGeom prst="rect">
            <a:avLst/>
          </a:prstGeom>
          <a:noFill/>
        </p:spPr>
      </p:pic>
      <p:pic>
        <p:nvPicPr>
          <p:cNvPr id="11" name="Picture 10" descr="C:\Users\lawfl\Desktop\VirtCo_NEW-498x246.jpg">
            <a:extLst>
              <a:ext uri="{FF2B5EF4-FFF2-40B4-BE49-F238E27FC236}">
                <a16:creationId xmlns:a16="http://schemas.microsoft.com/office/drawing/2014/main" id="{0EB62FAC-5390-9D4C-91B4-3AA115E5B9FC}"/>
              </a:ext>
            </a:extLst>
          </p:cNvPr>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a:off x="2498938" y="4043522"/>
            <a:ext cx="1328325" cy="656160"/>
          </a:xfrm>
          <a:prstGeom prst="rect">
            <a:avLst/>
          </a:prstGeom>
          <a:noFill/>
        </p:spPr>
      </p:pic>
      <p:pic>
        <p:nvPicPr>
          <p:cNvPr id="12" name="Picture 11">
            <a:extLst>
              <a:ext uri="{FF2B5EF4-FFF2-40B4-BE49-F238E27FC236}">
                <a16:creationId xmlns:a16="http://schemas.microsoft.com/office/drawing/2014/main" id="{5C706A51-116A-C442-AF5E-4501742E2A6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4082026" y="1600763"/>
            <a:ext cx="1624507" cy="753915"/>
          </a:xfrm>
          <a:prstGeom prst="rect">
            <a:avLst/>
          </a:prstGeom>
          <a:noFill/>
          <a:ln w="9525">
            <a:noFill/>
            <a:miter lim="800000"/>
          </a:ln>
        </p:spPr>
      </p:pic>
      <p:pic>
        <p:nvPicPr>
          <p:cNvPr id="13" name="Picture 12" descr="C:\Users\lawfl\Desktop\valerie wilson travel.jpg">
            <a:extLst>
              <a:ext uri="{FF2B5EF4-FFF2-40B4-BE49-F238E27FC236}">
                <a16:creationId xmlns:a16="http://schemas.microsoft.com/office/drawing/2014/main" id="{57D50438-04F6-F844-BEC9-898CE94543E4}"/>
              </a:ext>
            </a:extLst>
          </p:cNvPr>
          <p:cNvPicPr>
            <a:picLocks noChangeAspect="1" noChangeArrowheads="1"/>
          </p:cNvPicPr>
          <p:nvPr/>
        </p:nvPicPr>
        <p:blipFill>
          <a:blip r:embed="rId6">
            <a:clrChange>
              <a:clrFrom>
                <a:srgbClr val="FFFFFF"/>
              </a:clrFrom>
              <a:clrTo>
                <a:srgbClr val="FFFFFF">
                  <a:alpha val="0"/>
                </a:srgbClr>
              </a:clrTo>
            </a:clrChange>
          </a:blip>
          <a:stretch>
            <a:fillRect/>
          </a:stretch>
        </p:blipFill>
        <p:spPr bwMode="auto">
          <a:xfrm>
            <a:off x="3518195" y="5223297"/>
            <a:ext cx="1903022" cy="897989"/>
          </a:xfrm>
          <a:prstGeom prst="rect">
            <a:avLst/>
          </a:prstGeom>
          <a:noFill/>
        </p:spPr>
      </p:pic>
      <p:pic>
        <p:nvPicPr>
          <p:cNvPr id="14" name="Picture 13" descr="C:\Users\lawfl\Desktop\classic New.jpg">
            <a:extLst>
              <a:ext uri="{FF2B5EF4-FFF2-40B4-BE49-F238E27FC236}">
                <a16:creationId xmlns:a16="http://schemas.microsoft.com/office/drawing/2014/main" id="{AD77D59A-9774-D64C-8B0A-D08AE9395D4F}"/>
              </a:ext>
            </a:extLst>
          </p:cNvPr>
          <p:cNvPicPr>
            <a:picLocks noChangeAspect="1" noChangeArrowheads="1"/>
          </p:cNvPicPr>
          <p:nvPr/>
        </p:nvPicPr>
        <p:blipFill>
          <a:blip r:embed="rId7">
            <a:clrChange>
              <a:clrFrom>
                <a:srgbClr val="FFFFFF"/>
              </a:clrFrom>
              <a:clrTo>
                <a:srgbClr val="FFFFFF">
                  <a:alpha val="0"/>
                </a:srgbClr>
              </a:clrTo>
            </a:clrChange>
          </a:blip>
          <a:stretch>
            <a:fillRect/>
          </a:stretch>
        </p:blipFill>
        <p:spPr bwMode="auto">
          <a:xfrm>
            <a:off x="451507" y="5075167"/>
            <a:ext cx="2047431" cy="1017658"/>
          </a:xfrm>
          <a:prstGeom prst="rect">
            <a:avLst/>
          </a:prstGeom>
          <a:noFill/>
        </p:spPr>
      </p:pic>
      <p:pic>
        <p:nvPicPr>
          <p:cNvPr id="15" name="Picture 14">
            <a:extLst>
              <a:ext uri="{FF2B5EF4-FFF2-40B4-BE49-F238E27FC236}">
                <a16:creationId xmlns:a16="http://schemas.microsoft.com/office/drawing/2014/main" id="{CB0AB0F6-A705-D543-879A-953C217E5A5B}"/>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1889403" y="2921185"/>
            <a:ext cx="2580303" cy="507737"/>
          </a:xfrm>
          <a:prstGeom prst="rect">
            <a:avLst/>
          </a:prstGeom>
          <a:noFill/>
          <a:ln w="9525">
            <a:noFill/>
            <a:miter lim="800000"/>
          </a:ln>
        </p:spPr>
      </p:pic>
    </p:spTree>
    <p:extLst>
      <p:ext uri="{BB962C8B-B14F-4D97-AF65-F5344CB8AC3E}">
        <p14:creationId xmlns:p14="http://schemas.microsoft.com/office/powerpoint/2010/main" val="177574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0DE25DB-D7E1-1A4C-BC83-5EAFA682D0D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01999" y="0"/>
            <a:ext cx="6089651" cy="6858000"/>
          </a:xfrm>
          <a:prstGeom prst="rect">
            <a:avLst/>
          </a:prstGeom>
        </p:spPr>
      </p:pic>
      <p:graphicFrame>
        <p:nvGraphicFramePr>
          <p:cNvPr id="10" name="Object 9" hidden="1">
            <a:extLst>
              <a:ext uri="{FF2B5EF4-FFF2-40B4-BE49-F238E27FC236}">
                <a16:creationId xmlns:a16="http://schemas.microsoft.com/office/drawing/2014/main" id="{FD6415A3-E7F1-4484-9977-BCDCE190110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7" imgW="270" imgH="270" progId="TCLayout.ActiveDocument.1">
                  <p:embed/>
                </p:oleObj>
              </mc:Choice>
              <mc:Fallback>
                <p:oleObj name="think-cell Slide" r:id="rId7" imgW="270" imgH="270" progId="TCLayout.ActiveDocument.1">
                  <p:embed/>
                  <p:pic>
                    <p:nvPicPr>
                      <p:cNvPr id="10" name="Object 9" hidden="1">
                        <a:extLst>
                          <a:ext uri="{FF2B5EF4-FFF2-40B4-BE49-F238E27FC236}">
                            <a16:creationId xmlns:a16="http://schemas.microsoft.com/office/drawing/2014/main" id="{FD6415A3-E7F1-4484-9977-BCDCE190110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AA4B0BD-E065-4DFC-92DE-608225BFF1FF}"/>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457200" rtl="0" eaLnBrk="1" fontAlgn="auto"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 name="Title 3">
            <a:extLst>
              <a:ext uri="{FF2B5EF4-FFF2-40B4-BE49-F238E27FC236}">
                <a16:creationId xmlns:a16="http://schemas.microsoft.com/office/drawing/2014/main" id="{ABE79964-B9BD-B740-8322-537CF0FBFB23}"/>
              </a:ext>
            </a:extLst>
          </p:cNvPr>
          <p:cNvSpPr>
            <a:spLocks noGrp="1"/>
          </p:cNvSpPr>
          <p:nvPr>
            <p:ph type="title"/>
          </p:nvPr>
        </p:nvSpPr>
        <p:spPr/>
        <p:txBody>
          <a:bodyPr/>
          <a:lstStyle/>
          <a:p>
            <a:r>
              <a:rPr lang="en-US" dirty="0"/>
              <a:t>AWARDS</a:t>
            </a:r>
          </a:p>
        </p:txBody>
      </p:sp>
      <p:sp>
        <p:nvSpPr>
          <p:cNvPr id="2" name="Content Placeholder 1">
            <a:extLst>
              <a:ext uri="{FF2B5EF4-FFF2-40B4-BE49-F238E27FC236}">
                <a16:creationId xmlns:a16="http://schemas.microsoft.com/office/drawing/2014/main" id="{A8EDF6D1-E5F5-BF47-AFC0-1BD028D5D61E}"/>
              </a:ext>
            </a:extLst>
          </p:cNvPr>
          <p:cNvSpPr>
            <a:spLocks noGrp="1"/>
          </p:cNvSpPr>
          <p:nvPr>
            <p:ph sz="quarter" idx="25"/>
          </p:nvPr>
        </p:nvSpPr>
        <p:spPr/>
        <p:txBody>
          <a:bodyPr/>
          <a:lstStyle/>
          <a:p>
            <a:r>
              <a:rPr lang="en-GB"/>
              <a:t> InterContinental</a:t>
            </a:r>
            <a:r>
              <a:rPr lang="en-GB" baseline="30000"/>
              <a:t>®</a:t>
            </a:r>
            <a:endParaRPr lang="en-GB"/>
          </a:p>
        </p:txBody>
      </p:sp>
      <p:sp>
        <p:nvSpPr>
          <p:cNvPr id="9" name="Slide Number Placeholder 1">
            <a:extLst>
              <a:ext uri="{FF2B5EF4-FFF2-40B4-BE49-F238E27FC236}">
                <a16:creationId xmlns:a16="http://schemas.microsoft.com/office/drawing/2014/main" id="{1BA71620-134B-C94D-B3EF-E13B88C0E300}"/>
              </a:ext>
            </a:extLst>
          </p:cNvPr>
          <p:cNvSpPr txBox="1"/>
          <p:nvPr/>
        </p:nvSpPr>
        <p:spPr>
          <a:xfrm>
            <a:off x="8875005" y="6498849"/>
            <a:ext cx="2838641" cy="199809"/>
          </a:xfrm>
          <a:prstGeom prst="rect">
            <a:avLst/>
          </a:prstGeom>
        </p:spPr>
        <p:txBody>
          <a:bodyPr vert="horz" lIns="0" tIns="90000" rIns="0" bIns="0" rtlCol="0" anchor="t" anchorCtr="0"/>
          <a:lstStyle>
            <a:defPPr>
              <a:defRPr lang="en-US"/>
            </a:defPPr>
            <a:lvl1pPr marL="0" algn="r" defTabSz="914400" rtl="0" eaLnBrk="1" latinLnBrk="0" hangingPunct="1">
              <a:defRPr sz="533" kern="120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70"/>
            <a:endParaRPr lang="en-US">
              <a:solidFill>
                <a:srgbClr val="3D3935"/>
              </a:solidFill>
              <a:latin typeface="Arial"/>
            </a:endParaRPr>
          </a:p>
        </p:txBody>
      </p:sp>
      <p:pic>
        <p:nvPicPr>
          <p:cNvPr id="11" name="Picture Placeholder 10">
            <a:extLst>
              <a:ext uri="{FF2B5EF4-FFF2-40B4-BE49-F238E27FC236}">
                <a16:creationId xmlns:a16="http://schemas.microsoft.com/office/drawing/2014/main" id="{F8C97A7D-5094-4661-80E5-C83F146392A7}"/>
              </a:ext>
            </a:extLst>
          </p:cNvPr>
          <p:cNvPicPr>
            <a:picLocks noGrp="1" noChangeAspect="1"/>
          </p:cNvPicPr>
          <p:nvPr>
            <p:ph type="pic" sz="quarter" idx="13"/>
          </p:nvPr>
        </p:nvPicPr>
        <p:blipFill>
          <a:blip r:embed="rId9" cstate="screen">
            <a:extLst>
              <a:ext uri="{28A0092B-C50C-407E-A947-70E740481C1C}">
                <a14:useLocalDpi xmlns:a14="http://schemas.microsoft.com/office/drawing/2010/main"/>
              </a:ext>
            </a:extLst>
          </a:blip>
          <a:srcRect/>
          <a:stretch>
            <a:fillRect/>
          </a:stretch>
        </p:blipFill>
        <p:spPr>
          <a:xfrm>
            <a:off x="6102350" y="0"/>
            <a:ext cx="6089650" cy="6858000"/>
          </a:xfrm>
          <a:prstGeom prst="rect">
            <a:avLst/>
          </a:prstGeom>
        </p:spPr>
      </p:pic>
    </p:spTree>
    <p:extLst>
      <p:ext uri="{BB962C8B-B14F-4D97-AF65-F5344CB8AC3E}">
        <p14:creationId xmlns:p14="http://schemas.microsoft.com/office/powerpoint/2010/main" val="228038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A4E85B-5F33-D942-A2CB-6A7212663E3F}"/>
              </a:ext>
            </a:extLst>
          </p:cNvPr>
          <p:cNvSpPr>
            <a:spLocks noGrp="1"/>
          </p:cNvSpPr>
          <p:nvPr>
            <p:ph type="title"/>
          </p:nvPr>
        </p:nvSpPr>
        <p:spPr/>
        <p:txBody>
          <a:bodyPr/>
          <a:lstStyle/>
          <a:p>
            <a:r>
              <a:rPr lang="en-GB" altLang="en-US" dirty="0">
                <a:solidFill>
                  <a:schemeClr val="bg2">
                    <a:lumMod val="10000"/>
                  </a:schemeClr>
                </a:solidFill>
                <a:latin typeface="Times New Roman" panose="02020603050405020304" pitchFamily="18" charset="0"/>
                <a:cs typeface="Times New Roman" panose="02020603050405020304" pitchFamily="18" charset="0"/>
              </a:rPr>
              <a:t>2019 RESORT AWARDS &amp; NOMINATIONS</a:t>
            </a:r>
            <a:endParaRPr lang="en-US" dirty="0"/>
          </a:p>
        </p:txBody>
      </p:sp>
      <p:sp>
        <p:nvSpPr>
          <p:cNvPr id="3" name="Slide Number Placeholder 2">
            <a:extLst>
              <a:ext uri="{FF2B5EF4-FFF2-40B4-BE49-F238E27FC236}">
                <a16:creationId xmlns:a16="http://schemas.microsoft.com/office/drawing/2014/main" id="{DD2E89AC-AEA8-B141-8EEC-1AF63464A3AE}"/>
              </a:ext>
            </a:extLst>
          </p:cNvPr>
          <p:cNvSpPr>
            <a:spLocks noGrp="1"/>
          </p:cNvSpPr>
          <p:nvPr>
            <p:ph type="sldNum" sz="quarter" idx="12"/>
          </p:nvPr>
        </p:nvSpPr>
        <p:spPr/>
        <p:txBody>
          <a:bodyPr/>
          <a:lstStyle/>
          <a:p>
            <a:fld id="{3B340CF7-E868-0C48-A5F0-6EF05F7A4C9C}" type="slidenum">
              <a:rPr lang="en-US" smtClean="0"/>
              <a:t>38</a:t>
            </a:fld>
            <a:endParaRPr lang="en-US"/>
          </a:p>
        </p:txBody>
      </p:sp>
      <p:sp>
        <p:nvSpPr>
          <p:cNvPr id="6" name="TextBox 5">
            <a:extLst>
              <a:ext uri="{FF2B5EF4-FFF2-40B4-BE49-F238E27FC236}">
                <a16:creationId xmlns:a16="http://schemas.microsoft.com/office/drawing/2014/main" id="{BA3791A7-CA49-AE48-866C-2874AF8D9228}"/>
              </a:ext>
            </a:extLst>
          </p:cNvPr>
          <p:cNvSpPr txBox="1"/>
          <p:nvPr/>
        </p:nvSpPr>
        <p:spPr>
          <a:xfrm>
            <a:off x="1746091" y="2763202"/>
            <a:ext cx="8699818" cy="3297506"/>
          </a:xfrm>
          <a:prstGeom prst="rect">
            <a:avLst/>
          </a:prstGeom>
          <a:noFill/>
        </p:spPr>
        <p:txBody>
          <a:bodyPr wrap="none" rtlCol="0">
            <a:spAutoFit/>
          </a:bodyPr>
          <a:lstStyle/>
          <a:p>
            <a:pPr marL="34290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January 2019 – Trip Advisor Traveller’s Choice Awards: Top 25 Hotels in South Pacific (ranked #24)</a:t>
            </a:r>
          </a:p>
          <a:p>
            <a:pPr marL="34290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January 2019 – Trip Advisor Traveller’s Choice Awards: Top  25 Beaches in South Pacific (ranked #22)</a:t>
            </a:r>
          </a:p>
          <a:p>
            <a:pPr marL="342900" lvl="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January 2019 – Trip Advisor Traveller’s Choice Awards: Top 10 Hotels in Fiji (ranked #4)</a:t>
            </a:r>
          </a:p>
          <a:p>
            <a:pPr marL="342900" lvl="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January 2019 – Trip Advisor Traveller’s Choice Awards: Top 10 Luxury Hotels in Fiji (ranked #7)</a:t>
            </a:r>
          </a:p>
          <a:p>
            <a:pPr marL="342900" lvl="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February 2019 – ANZ Fiji Excellence in Tourism Awards 2018 Nominations: Accommodation Luxury</a:t>
            </a:r>
          </a:p>
          <a:p>
            <a:pPr marL="342900" lvl="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February 2019 – ANZ Fiji Excellence in Tourism Awards 2018 Nominations: Visitor Dining Experience</a:t>
            </a:r>
          </a:p>
          <a:p>
            <a:pPr marL="342900" lvl="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February 2019 – ANZ Fiji Excellence in Tourism Awards 2018 Nominations: Fiji Pride Champion</a:t>
            </a:r>
          </a:p>
          <a:p>
            <a:pPr marL="342900" lvl="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March 2019 – World Luxury Hotel Awards Nomination</a:t>
            </a:r>
          </a:p>
          <a:p>
            <a:pPr marL="342900" lvl="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March 2019 – World Luxury Spa Awards Nomination</a:t>
            </a:r>
          </a:p>
          <a:p>
            <a:pPr marL="342900" lvl="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March 2019 – World Travel Awards Nominations: Oceania’s Leading Family Resort</a:t>
            </a:r>
          </a:p>
          <a:p>
            <a:pPr marL="342900" lvl="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March 2019 – World Travel Awards Nominations: Oceania’s Leading Resort</a:t>
            </a:r>
          </a:p>
          <a:p>
            <a:pPr marL="342900" lvl="0" indent="-342900" algn="ctr">
              <a:lnSpc>
                <a:spcPct val="125000"/>
              </a:lnSpc>
              <a:buFont typeface="Arial" panose="020B0604020202020204" pitchFamily="34" charset="0"/>
              <a:buChar char="•"/>
              <a:defRPr/>
            </a:pPr>
            <a:r>
              <a:rPr lang="en-AU" sz="1400" kern="0" dirty="0">
                <a:solidFill>
                  <a:schemeClr val="bg2">
                    <a:lumMod val="10000"/>
                  </a:schemeClr>
                </a:solidFill>
                <a:latin typeface="Arial" panose="020B0604020202020204" pitchFamily="34" charset="0"/>
                <a:cs typeface="Arial" panose="020B0604020202020204" pitchFamily="34" charset="0"/>
              </a:rPr>
              <a:t>March 2019 – World Travel Awards Nominations: Fiji’s Leading Resort</a:t>
            </a:r>
            <a:endParaRPr lang="en-US" dirty="0"/>
          </a:p>
        </p:txBody>
      </p:sp>
      <p:pic>
        <p:nvPicPr>
          <p:cNvPr id="5" name="Graphic 4" descr="Ribbon with solid fill">
            <a:extLst>
              <a:ext uri="{FF2B5EF4-FFF2-40B4-BE49-F238E27FC236}">
                <a16:creationId xmlns:a16="http://schemas.microsoft.com/office/drawing/2014/main" id="{1310B0FF-8638-4B0A-988A-E8BF9BFC56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800" y="1612900"/>
            <a:ext cx="914400" cy="914400"/>
          </a:xfrm>
          <a:prstGeom prst="rect">
            <a:avLst/>
          </a:prstGeom>
        </p:spPr>
      </p:pic>
    </p:spTree>
    <p:extLst>
      <p:ext uri="{BB962C8B-B14F-4D97-AF65-F5344CB8AC3E}">
        <p14:creationId xmlns:p14="http://schemas.microsoft.com/office/powerpoint/2010/main" val="81354711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196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5954A6-A4C7-464D-AF72-517920596996}"/>
              </a:ext>
            </a:extLst>
          </p:cNvPr>
          <p:cNvSpPr>
            <a:spLocks noGrp="1"/>
          </p:cNvSpPr>
          <p:nvPr>
            <p:ph type="title"/>
          </p:nvPr>
        </p:nvSpPr>
        <p:spPr/>
        <p:txBody>
          <a:bodyPr/>
          <a:lstStyle/>
          <a:p>
            <a:r>
              <a:rPr lang="en-GB" dirty="0">
                <a:solidFill>
                  <a:srgbClr val="3D3935"/>
                </a:solidFill>
                <a:sym typeface="Arial"/>
              </a:rPr>
              <a:t>RESORT LOCATION</a:t>
            </a:r>
            <a:br>
              <a:rPr lang="en-GB" dirty="0">
                <a:solidFill>
                  <a:srgbClr val="3D3935"/>
                </a:solidFill>
                <a:sym typeface="Arial"/>
              </a:rPr>
            </a:br>
            <a:r>
              <a:rPr lang="en-GB" dirty="0">
                <a:solidFill>
                  <a:srgbClr val="3D3935"/>
                </a:solidFill>
                <a:sym typeface="Arial"/>
              </a:rPr>
              <a:t>&amp; ACCESS</a:t>
            </a:r>
            <a:endParaRPr lang="en-AU" dirty="0"/>
          </a:p>
        </p:txBody>
      </p:sp>
      <p:sp>
        <p:nvSpPr>
          <p:cNvPr id="7" name="Content Placeholder 6">
            <a:extLst>
              <a:ext uri="{FF2B5EF4-FFF2-40B4-BE49-F238E27FC236}">
                <a16:creationId xmlns:a16="http://schemas.microsoft.com/office/drawing/2014/main" id="{92D908A4-83FC-4B07-8811-AFAEA433BE23}"/>
              </a:ext>
            </a:extLst>
          </p:cNvPr>
          <p:cNvSpPr>
            <a:spLocks noGrp="1"/>
          </p:cNvSpPr>
          <p:nvPr>
            <p:ph sz="quarter" idx="25"/>
          </p:nvPr>
        </p:nvSpPr>
        <p:spPr/>
        <p:txBody>
          <a:bodyPr/>
          <a:lstStyle/>
          <a:p>
            <a:endParaRPr lang="en-AU"/>
          </a:p>
        </p:txBody>
      </p:sp>
      <p:pic>
        <p:nvPicPr>
          <p:cNvPr id="8" name="Picture Placeholder 7">
            <a:extLst>
              <a:ext uri="{FF2B5EF4-FFF2-40B4-BE49-F238E27FC236}">
                <a16:creationId xmlns:a16="http://schemas.microsoft.com/office/drawing/2014/main" id="{ECE00E5D-5EC6-4FA7-8738-08C6D6D9C4F2}"/>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a:fillRect/>
          </a:stretch>
        </p:blipFill>
        <p:spPr>
          <a:xfrm>
            <a:off x="6102350" y="0"/>
            <a:ext cx="6089650" cy="6858000"/>
          </a:xfrm>
          <a:prstGeom prst="rect">
            <a:avLst/>
          </a:prstGeom>
        </p:spPr>
      </p:pic>
    </p:spTree>
    <p:extLst>
      <p:ext uri="{BB962C8B-B14F-4D97-AF65-F5344CB8AC3E}">
        <p14:creationId xmlns:p14="http://schemas.microsoft.com/office/powerpoint/2010/main" val="3116648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7E00EB-2655-9D46-9BEC-2464B920C38E}"/>
              </a:ext>
            </a:extLst>
          </p:cNvPr>
          <p:cNvSpPr>
            <a:spLocks noGrp="1"/>
          </p:cNvSpPr>
          <p:nvPr>
            <p:ph type="title"/>
          </p:nvPr>
        </p:nvSpPr>
        <p:spPr/>
        <p:txBody>
          <a:bodyPr/>
          <a:lstStyle/>
          <a:p>
            <a:r>
              <a:rPr lang="en-US"/>
              <a:t>RESORT LOCATION &amp; ACCESS</a:t>
            </a:r>
          </a:p>
        </p:txBody>
      </p:sp>
      <p:sp>
        <p:nvSpPr>
          <p:cNvPr id="5" name="Slide Number Placeholder 4">
            <a:extLst>
              <a:ext uri="{FF2B5EF4-FFF2-40B4-BE49-F238E27FC236}">
                <a16:creationId xmlns:a16="http://schemas.microsoft.com/office/drawing/2014/main" id="{B6423ECD-B277-0A46-BACF-F116761D8D95}"/>
              </a:ext>
            </a:extLst>
          </p:cNvPr>
          <p:cNvSpPr>
            <a:spLocks noGrp="1"/>
          </p:cNvSpPr>
          <p:nvPr>
            <p:ph type="sldNum" sz="quarter" idx="12"/>
          </p:nvPr>
        </p:nvSpPr>
        <p:spPr/>
        <p:txBody>
          <a:bodyPr/>
          <a:lstStyle/>
          <a:p>
            <a:r>
              <a:rPr lang="en-US"/>
              <a:t>4</a:t>
            </a:r>
          </a:p>
        </p:txBody>
      </p:sp>
      <p:sp>
        <p:nvSpPr>
          <p:cNvPr id="4" name="Text Placeholder 3">
            <a:extLst>
              <a:ext uri="{FF2B5EF4-FFF2-40B4-BE49-F238E27FC236}">
                <a16:creationId xmlns:a16="http://schemas.microsoft.com/office/drawing/2014/main" id="{53D75CD3-0840-4E49-9E01-97009377A2C3}"/>
              </a:ext>
            </a:extLst>
          </p:cNvPr>
          <p:cNvSpPr>
            <a:spLocks noGrp="1"/>
          </p:cNvSpPr>
          <p:nvPr>
            <p:ph type="body" sz="quarter" idx="4294967295"/>
          </p:nvPr>
        </p:nvSpPr>
        <p:spPr>
          <a:xfrm>
            <a:off x="7196580" y="2674938"/>
            <a:ext cx="4095750" cy="2227262"/>
          </a:xfrm>
        </p:spPr>
        <p:txBody>
          <a:bodyPr/>
          <a:lstStyle/>
          <a:p>
            <a:pPr marL="342900" indent="-342900">
              <a:buClr>
                <a:schemeClr val="tx1"/>
              </a:buClr>
              <a:buFont typeface="Arial" panose="020B0604020202020204" pitchFamily="34" charset="0"/>
              <a:buChar char="•"/>
            </a:pPr>
            <a:r>
              <a:rPr lang="en-US" dirty="0">
                <a:latin typeface="Arial Nova" panose="020B0504020202020204" pitchFamily="34" charset="0"/>
              </a:rPr>
              <a:t>The resort is 45 minutes drive or 15 minute scenic helicopter ride from </a:t>
            </a:r>
            <a:r>
              <a:rPr lang="en-US" dirty="0" err="1">
                <a:latin typeface="Arial Nova" panose="020B0504020202020204" pitchFamily="34" charset="0"/>
              </a:rPr>
              <a:t>Nadi</a:t>
            </a:r>
            <a:r>
              <a:rPr lang="en-US" dirty="0">
                <a:latin typeface="Arial Nova" panose="020B0504020202020204" pitchFamily="34" charset="0"/>
              </a:rPr>
              <a:t> International Airport and is situated on the Western coast of the island of Viti </a:t>
            </a:r>
            <a:r>
              <a:rPr lang="en-US" dirty="0" err="1">
                <a:latin typeface="Arial Nova" panose="020B0504020202020204" pitchFamily="34" charset="0"/>
              </a:rPr>
              <a:t>Levu</a:t>
            </a:r>
            <a:endParaRPr lang="en-US" dirty="0">
              <a:latin typeface="Arial Nova" panose="020B0504020202020204" pitchFamily="34" charset="0"/>
            </a:endParaRPr>
          </a:p>
          <a:p>
            <a:pPr marL="342900" indent="-342900">
              <a:buClr>
                <a:schemeClr val="tx1"/>
              </a:buClr>
              <a:buFont typeface="Arial" panose="020B0604020202020204" pitchFamily="34" charset="0"/>
              <a:buChar char="•"/>
            </a:pPr>
            <a:r>
              <a:rPr lang="en-US" dirty="0">
                <a:latin typeface="Arial Nova" panose="020B0504020202020204" pitchFamily="34" charset="0"/>
              </a:rPr>
              <a:t>InterContinental Fiji brings an outer island experience on one of the world’s best beaches as named by Forbes Magazine and CNN</a:t>
            </a:r>
          </a:p>
        </p:txBody>
      </p:sp>
      <p:sp>
        <p:nvSpPr>
          <p:cNvPr id="11" name="Rectangle 10">
            <a:extLst>
              <a:ext uri="{FF2B5EF4-FFF2-40B4-BE49-F238E27FC236}">
                <a16:creationId xmlns:a16="http://schemas.microsoft.com/office/drawing/2014/main" id="{C7D44CEC-6B63-C641-92B4-C0E40133CCFA}"/>
              </a:ext>
            </a:extLst>
          </p:cNvPr>
          <p:cNvSpPr/>
          <p:nvPr/>
        </p:nvSpPr>
        <p:spPr>
          <a:xfrm>
            <a:off x="7196580" y="1961944"/>
            <a:ext cx="2169697" cy="369332"/>
          </a:xfrm>
          <a:prstGeom prst="rect">
            <a:avLst/>
          </a:prstGeom>
        </p:spPr>
        <p:txBody>
          <a:bodyPr wrap="none">
            <a:spAutoFit/>
          </a:bodyPr>
          <a:lstStyle/>
          <a:p>
            <a:r>
              <a:rPr lang="en-US" dirty="0">
                <a:latin typeface="Arial Nova" panose="020B0504020202020204" pitchFamily="34" charset="0"/>
              </a:rPr>
              <a:t>Fiji Islands Location</a:t>
            </a:r>
          </a:p>
        </p:txBody>
      </p:sp>
      <p:pic>
        <p:nvPicPr>
          <p:cNvPr id="7" name="Picture 6">
            <a:extLst>
              <a:ext uri="{FF2B5EF4-FFF2-40B4-BE49-F238E27FC236}">
                <a16:creationId xmlns:a16="http://schemas.microsoft.com/office/drawing/2014/main" id="{08E9D78C-4BB0-A14F-8300-379310E8D1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92263"/>
            <a:ext cx="6878319" cy="4534708"/>
          </a:xfrm>
          <a:prstGeom prst="rect">
            <a:avLst/>
          </a:prstGeom>
        </p:spPr>
      </p:pic>
    </p:spTree>
    <p:extLst>
      <p:ext uri="{BB962C8B-B14F-4D97-AF65-F5344CB8AC3E}">
        <p14:creationId xmlns:p14="http://schemas.microsoft.com/office/powerpoint/2010/main" val="9758655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47E00EB-2655-9D46-9BEC-2464B920C38E}"/>
              </a:ext>
            </a:extLst>
          </p:cNvPr>
          <p:cNvSpPr>
            <a:spLocks noGrp="1"/>
          </p:cNvSpPr>
          <p:nvPr>
            <p:ph type="title"/>
          </p:nvPr>
        </p:nvSpPr>
        <p:spPr/>
        <p:txBody>
          <a:bodyPr/>
          <a:lstStyle/>
          <a:p>
            <a:r>
              <a:rPr lang="en-US"/>
              <a:t>RESORT LOCATION &amp; ACCESS</a:t>
            </a:r>
          </a:p>
        </p:txBody>
      </p:sp>
      <p:sp>
        <p:nvSpPr>
          <p:cNvPr id="5" name="Slide Number Placeholder 4">
            <a:extLst>
              <a:ext uri="{FF2B5EF4-FFF2-40B4-BE49-F238E27FC236}">
                <a16:creationId xmlns:a16="http://schemas.microsoft.com/office/drawing/2014/main" id="{B6423ECD-B277-0A46-BACF-F116761D8D95}"/>
              </a:ext>
            </a:extLst>
          </p:cNvPr>
          <p:cNvSpPr>
            <a:spLocks noGrp="1"/>
          </p:cNvSpPr>
          <p:nvPr>
            <p:ph type="sldNum" sz="quarter" idx="12"/>
          </p:nvPr>
        </p:nvSpPr>
        <p:spPr/>
        <p:txBody>
          <a:bodyPr/>
          <a:lstStyle/>
          <a:p>
            <a:r>
              <a:rPr lang="en-US"/>
              <a:t>4</a:t>
            </a:r>
          </a:p>
        </p:txBody>
      </p:sp>
      <p:pic>
        <p:nvPicPr>
          <p:cNvPr id="8" name="Picture Placeholder 7">
            <a:extLst>
              <a:ext uri="{FF2B5EF4-FFF2-40B4-BE49-F238E27FC236}">
                <a16:creationId xmlns:a16="http://schemas.microsoft.com/office/drawing/2014/main" id="{5F345090-7066-7247-ACEA-618571E12AF4}"/>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l="6302" t="9516" r="6758" b="11995"/>
          <a:stretch>
            <a:fillRect/>
          </a:stretch>
        </p:blipFill>
        <p:spPr>
          <a:xfrm>
            <a:off x="0" y="1592263"/>
            <a:ext cx="6096000" cy="4537075"/>
          </a:xfrm>
        </p:spPr>
      </p:pic>
      <p:sp>
        <p:nvSpPr>
          <p:cNvPr id="4" name="Text Placeholder 3">
            <a:extLst>
              <a:ext uri="{FF2B5EF4-FFF2-40B4-BE49-F238E27FC236}">
                <a16:creationId xmlns:a16="http://schemas.microsoft.com/office/drawing/2014/main" id="{53D75CD3-0840-4E49-9E01-97009377A2C3}"/>
              </a:ext>
            </a:extLst>
          </p:cNvPr>
          <p:cNvSpPr>
            <a:spLocks noGrp="1"/>
          </p:cNvSpPr>
          <p:nvPr>
            <p:ph type="body" sz="quarter" idx="4294967295"/>
          </p:nvPr>
        </p:nvSpPr>
        <p:spPr>
          <a:xfrm>
            <a:off x="6570353" y="2674938"/>
            <a:ext cx="4095750" cy="2662237"/>
          </a:xfrm>
        </p:spPr>
        <p:txBody>
          <a:bodyPr/>
          <a:lstStyle/>
          <a:p>
            <a:pPr marL="342900" indent="-342900">
              <a:buClr>
                <a:schemeClr val="tx1"/>
              </a:buClr>
              <a:buFont typeface="Arial" panose="020B0604020202020204" pitchFamily="34" charset="0"/>
              <a:buChar char="•"/>
            </a:pPr>
            <a:r>
              <a:rPr lang="en-US" dirty="0">
                <a:latin typeface="Arial Nova" panose="020B0504020202020204" pitchFamily="34" charset="0"/>
              </a:rPr>
              <a:t>The resort is 45 minutes drive or 15 minute scenic helicopter ride from </a:t>
            </a:r>
            <a:r>
              <a:rPr lang="en-US" dirty="0" err="1">
                <a:latin typeface="Arial Nova" panose="020B0504020202020204" pitchFamily="34" charset="0"/>
              </a:rPr>
              <a:t>Nadi</a:t>
            </a:r>
            <a:r>
              <a:rPr lang="en-US" dirty="0">
                <a:latin typeface="Arial Nova" panose="020B0504020202020204" pitchFamily="34" charset="0"/>
              </a:rPr>
              <a:t> International Airport and is situated on the Western coast of the island of Viti </a:t>
            </a:r>
            <a:r>
              <a:rPr lang="en-US" dirty="0" err="1">
                <a:latin typeface="Arial Nova" panose="020B0504020202020204" pitchFamily="34" charset="0"/>
              </a:rPr>
              <a:t>Levu</a:t>
            </a:r>
            <a:endParaRPr lang="en-US" dirty="0">
              <a:latin typeface="Arial Nova" panose="020B0504020202020204" pitchFamily="34" charset="0"/>
            </a:endParaRPr>
          </a:p>
          <a:p>
            <a:pPr marL="342900" indent="-342900">
              <a:buClr>
                <a:schemeClr val="tx1"/>
              </a:buClr>
              <a:buFont typeface="Arial" panose="020B0604020202020204" pitchFamily="34" charset="0"/>
              <a:buChar char="•"/>
            </a:pPr>
            <a:r>
              <a:rPr lang="en-US" dirty="0">
                <a:latin typeface="Arial Nova" panose="020B0504020202020204" pitchFamily="34" charset="0"/>
              </a:rPr>
              <a:t>InterContinental Fiji brings an outer island experience on one of the worlds best beaches as named by Forbes Magazine and CNN</a:t>
            </a:r>
          </a:p>
          <a:p>
            <a:endParaRPr lang="en-US" dirty="0">
              <a:latin typeface="Arial Nova" panose="020B0504020202020204" pitchFamily="34" charset="0"/>
            </a:endParaRPr>
          </a:p>
        </p:txBody>
      </p:sp>
      <p:sp>
        <p:nvSpPr>
          <p:cNvPr id="11" name="Rectangle 10">
            <a:extLst>
              <a:ext uri="{FF2B5EF4-FFF2-40B4-BE49-F238E27FC236}">
                <a16:creationId xmlns:a16="http://schemas.microsoft.com/office/drawing/2014/main" id="{C7D44CEC-6B63-C641-92B4-C0E40133CCFA}"/>
              </a:ext>
            </a:extLst>
          </p:cNvPr>
          <p:cNvSpPr/>
          <p:nvPr/>
        </p:nvSpPr>
        <p:spPr>
          <a:xfrm>
            <a:off x="6570353" y="1961944"/>
            <a:ext cx="1787669" cy="369332"/>
          </a:xfrm>
          <a:prstGeom prst="rect">
            <a:avLst/>
          </a:prstGeom>
        </p:spPr>
        <p:txBody>
          <a:bodyPr wrap="none">
            <a:spAutoFit/>
          </a:bodyPr>
          <a:lstStyle/>
          <a:p>
            <a:r>
              <a:rPr lang="en-US" dirty="0"/>
              <a:t>Fiji Islands Map</a:t>
            </a:r>
          </a:p>
        </p:txBody>
      </p:sp>
    </p:spTree>
    <p:extLst>
      <p:ext uri="{BB962C8B-B14F-4D97-AF65-F5344CB8AC3E}">
        <p14:creationId xmlns:p14="http://schemas.microsoft.com/office/powerpoint/2010/main" val="250943863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ECE9C7-3653-7847-A146-95982F7564B7}"/>
              </a:ext>
            </a:extLst>
          </p:cNvPr>
          <p:cNvSpPr>
            <a:spLocks noGrp="1"/>
          </p:cNvSpPr>
          <p:nvPr>
            <p:ph type="title"/>
          </p:nvPr>
        </p:nvSpPr>
        <p:spPr/>
        <p:txBody>
          <a:bodyPr wrap="none"/>
          <a:lstStyle/>
          <a:p>
            <a:r>
              <a:rPr lang="en-US"/>
              <a:t>RESORT MAP</a:t>
            </a:r>
            <a:endParaRPr lang="en-GB"/>
          </a:p>
        </p:txBody>
      </p:sp>
      <p:sp>
        <p:nvSpPr>
          <p:cNvPr id="5" name="Slide Number Placeholder 4">
            <a:extLst>
              <a:ext uri="{FF2B5EF4-FFF2-40B4-BE49-F238E27FC236}">
                <a16:creationId xmlns:a16="http://schemas.microsoft.com/office/drawing/2014/main" id="{A87D52B5-20A6-4A40-A4E1-652F3B67B044}"/>
              </a:ext>
            </a:extLst>
          </p:cNvPr>
          <p:cNvSpPr>
            <a:spLocks noGrp="1"/>
          </p:cNvSpPr>
          <p:nvPr>
            <p:ph type="sldNum" sz="quarter" idx="12"/>
          </p:nvPr>
        </p:nvSpPr>
        <p:spPr/>
        <p:txBody>
          <a:bodyPr/>
          <a:lstStyle/>
          <a:p>
            <a:r>
              <a:rPr lang="en-US"/>
              <a:t>5</a:t>
            </a:r>
          </a:p>
        </p:txBody>
      </p:sp>
      <p:pic>
        <p:nvPicPr>
          <p:cNvPr id="12" name="Picture 11">
            <a:extLst>
              <a:ext uri="{FF2B5EF4-FFF2-40B4-BE49-F238E27FC236}">
                <a16:creationId xmlns:a16="http://schemas.microsoft.com/office/drawing/2014/main" id="{81667BBB-F522-1045-B9E7-EC689CA34C8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95636" y="974393"/>
            <a:ext cx="9200729" cy="5728162"/>
          </a:xfrm>
          <a:prstGeom prst="rect">
            <a:avLst/>
          </a:prstGeom>
        </p:spPr>
      </p:pic>
    </p:spTree>
    <p:extLst>
      <p:ext uri="{BB962C8B-B14F-4D97-AF65-F5344CB8AC3E}">
        <p14:creationId xmlns:p14="http://schemas.microsoft.com/office/powerpoint/2010/main" val="4307811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21D636-5910-6246-8CB3-73A305203D6D}"/>
              </a:ext>
            </a:extLst>
          </p:cNvPr>
          <p:cNvSpPr>
            <a:spLocks noGrp="1"/>
          </p:cNvSpPr>
          <p:nvPr>
            <p:ph type="title"/>
          </p:nvPr>
        </p:nvSpPr>
        <p:spPr/>
        <p:txBody>
          <a:bodyPr wrap="none"/>
          <a:lstStyle/>
          <a:p>
            <a:r>
              <a:rPr lang="en-US"/>
              <a:t>OUR UNIQUE POINTS OF DIFFERENCES</a:t>
            </a:r>
            <a:endParaRPr lang="en-GB"/>
          </a:p>
        </p:txBody>
      </p:sp>
      <p:sp>
        <p:nvSpPr>
          <p:cNvPr id="4" name="Content Placeholder 3" descr="t">
            <a:extLst>
              <a:ext uri="{FF2B5EF4-FFF2-40B4-BE49-F238E27FC236}">
                <a16:creationId xmlns:a16="http://schemas.microsoft.com/office/drawing/2014/main" id="{0342BD28-D0D6-7347-A15B-EAEDA9E652C7}"/>
              </a:ext>
            </a:extLst>
          </p:cNvPr>
          <p:cNvSpPr>
            <a:spLocks noGrp="1"/>
          </p:cNvSpPr>
          <p:nvPr>
            <p:ph type="body" idx="4294967295"/>
          </p:nvPr>
        </p:nvSpPr>
        <p:spPr>
          <a:xfrm>
            <a:off x="782321" y="1323975"/>
            <a:ext cx="4656138" cy="5145088"/>
          </a:xfrm>
        </p:spPr>
        <p:txBody>
          <a:bodyPr wrap="square" lIns="0" anchor="t" anchorCtr="0">
            <a:normAutofit fontScale="92500" lnSpcReduction="10000"/>
          </a:bodyPr>
          <a:lstStyle/>
          <a:p>
            <a:pPr marL="0" indent="0" algn="just" fontAlgn="base">
              <a:buNone/>
            </a:pPr>
            <a:r>
              <a:rPr lang="en-GB" sz="1500" b="1" dirty="0"/>
              <a:t>Location</a:t>
            </a:r>
          </a:p>
          <a:p>
            <a:pPr marL="171450" indent="-171450" algn="just" fontAlgn="base">
              <a:buClr>
                <a:schemeClr val="tx1"/>
              </a:buClr>
              <a:buFont typeface="Arial" panose="020B0604020202020204" pitchFamily="34" charset="0"/>
              <a:buChar char="•"/>
            </a:pPr>
            <a:r>
              <a:rPr lang="en-GB" sz="1200" dirty="0"/>
              <a:t>Isolated enough to be exclusive and private and not have the crowds that comp set have</a:t>
            </a:r>
          </a:p>
          <a:p>
            <a:pPr marL="171450" indent="-171450" algn="just" fontAlgn="base">
              <a:buClr>
                <a:schemeClr val="tx1"/>
              </a:buClr>
              <a:buFont typeface="Arial" panose="020B0604020202020204" pitchFamily="34" charset="0"/>
              <a:buChar char="•"/>
            </a:pPr>
            <a:r>
              <a:rPr lang="en-GB" sz="1200" dirty="0"/>
              <a:t>Located on an award-winning beach (</a:t>
            </a:r>
            <a:r>
              <a:rPr lang="en-GB" sz="1200" dirty="0" err="1"/>
              <a:t>Natadola</a:t>
            </a:r>
            <a:r>
              <a:rPr lang="en-GB" sz="1200" dirty="0"/>
              <a:t> Beach voted Top 25 in the World by CNN and #1 Beach in Fiji by Forbes Magazine)</a:t>
            </a:r>
          </a:p>
          <a:p>
            <a:pPr marL="171450" indent="-171450" algn="just" fontAlgn="base">
              <a:buClr>
                <a:schemeClr val="tx1"/>
              </a:buClr>
              <a:buFont typeface="Arial" panose="020B0604020202020204" pitchFamily="34" charset="0"/>
              <a:buChar char="•"/>
            </a:pPr>
            <a:r>
              <a:rPr lang="en-GB" sz="1200" dirty="0"/>
              <a:t>Beach setting allows for positioning of “offering an island experience on the Fijian mainland”</a:t>
            </a:r>
          </a:p>
          <a:p>
            <a:pPr marL="171450" indent="-171450" algn="just" fontAlgn="base">
              <a:buClr>
                <a:schemeClr val="tx1"/>
              </a:buClr>
              <a:buFont typeface="Arial" panose="020B0604020202020204" pitchFamily="34" charset="0"/>
              <a:buChar char="•"/>
            </a:pPr>
            <a:r>
              <a:rPr lang="en-GB" sz="1200" dirty="0"/>
              <a:t>Shorter traveling time to Sigatoka-based activities and tours such as the Sigatoka River Safari and Zip Fiji.  Also easy access to the nearby </a:t>
            </a:r>
            <a:r>
              <a:rPr lang="en-GB" sz="1200" dirty="0" err="1"/>
              <a:t>Momi</a:t>
            </a:r>
            <a:r>
              <a:rPr lang="en-GB" sz="1200" dirty="0"/>
              <a:t> Zipline</a:t>
            </a:r>
          </a:p>
          <a:p>
            <a:pPr algn="just" fontAlgn="base"/>
            <a:endParaRPr lang="en-GB" b="1" dirty="0"/>
          </a:p>
          <a:p>
            <a:pPr marL="0" indent="0" algn="just" fontAlgn="base">
              <a:buNone/>
            </a:pPr>
            <a:r>
              <a:rPr lang="en-GB" sz="1500" b="1" dirty="0"/>
              <a:t>Accommodation - Club</a:t>
            </a:r>
          </a:p>
          <a:p>
            <a:pPr marL="171450" indent="-171450" algn="just" fontAlgn="base">
              <a:buClr>
                <a:schemeClr val="tx1"/>
              </a:buClr>
              <a:buFont typeface="Arial" panose="020B0604020202020204" pitchFamily="34" charset="0"/>
              <a:buChar char="•"/>
            </a:pPr>
            <a:r>
              <a:rPr lang="en-GB" sz="1200" dirty="0"/>
              <a:t>Only “resort within a resort” concept accommodation in Fiji at the luxury level</a:t>
            </a:r>
          </a:p>
          <a:p>
            <a:pPr marL="171450" indent="-171450" algn="just" fontAlgn="base">
              <a:buClr>
                <a:schemeClr val="tx1"/>
              </a:buClr>
              <a:buFont typeface="Arial" panose="020B0604020202020204" pitchFamily="34" charset="0"/>
              <a:buChar char="•"/>
            </a:pPr>
            <a:r>
              <a:rPr lang="en-GB" sz="1200" dirty="0"/>
              <a:t>Rates are semi-all-inclusive refer with unique benefits and amenities such as a daily replenishable mini-bar, private holiday planner, and butler service</a:t>
            </a:r>
          </a:p>
          <a:p>
            <a:pPr marL="171450" indent="-171450" algn="just" fontAlgn="base">
              <a:buClr>
                <a:schemeClr val="tx1"/>
              </a:buClr>
              <a:buFont typeface="Arial" panose="020B0604020202020204" pitchFamily="34" charset="0"/>
              <a:buChar char="•"/>
            </a:pPr>
            <a:r>
              <a:rPr lang="en-GB" sz="1200" dirty="0"/>
              <a:t>Its own designated staff and facilities (restaurant, pool, etc)</a:t>
            </a:r>
          </a:p>
          <a:p>
            <a:pPr marL="171450" indent="-171450" algn="just" fontAlgn="base">
              <a:buClr>
                <a:schemeClr val="tx1"/>
              </a:buClr>
              <a:buFont typeface="Arial" panose="020B0604020202020204" pitchFamily="34" charset="0"/>
              <a:buChar char="•"/>
            </a:pPr>
            <a:r>
              <a:rPr lang="en-GB" sz="1200" dirty="0"/>
              <a:t>Heightened privacy and exclusivity; resort guests have no access to the club and its facilities</a:t>
            </a:r>
          </a:p>
          <a:p>
            <a:pPr marL="171450" indent="-171450" algn="just" fontAlgn="base">
              <a:buClr>
                <a:schemeClr val="tx1"/>
              </a:buClr>
              <a:buFont typeface="Arial" panose="020B0604020202020204" pitchFamily="34" charset="0"/>
              <a:buChar char="•"/>
            </a:pPr>
            <a:r>
              <a:rPr lang="en-GB" sz="1200" dirty="0"/>
              <a:t>Extremely spacious with plunge pools in ground floor suites</a:t>
            </a:r>
          </a:p>
          <a:p>
            <a:pPr marL="171450" indent="-171450" algn="just" fontAlgn="base">
              <a:buClr>
                <a:schemeClr val="tx1"/>
              </a:buClr>
              <a:buFont typeface="Arial" panose="020B0604020202020204" pitchFamily="34" charset="0"/>
              <a:buChar char="•"/>
            </a:pPr>
            <a:r>
              <a:rPr lang="en-GB" sz="1200" dirty="0"/>
              <a:t>(starting at 115sqm)</a:t>
            </a:r>
          </a:p>
          <a:p>
            <a:pPr algn="just"/>
            <a:endParaRPr lang="en-GB" dirty="0"/>
          </a:p>
        </p:txBody>
      </p:sp>
      <p:sp>
        <p:nvSpPr>
          <p:cNvPr id="14" name="Content Placeholder 3" descr="t">
            <a:extLst>
              <a:ext uri="{FF2B5EF4-FFF2-40B4-BE49-F238E27FC236}">
                <a16:creationId xmlns:a16="http://schemas.microsoft.com/office/drawing/2014/main" id="{EF356AF8-33F7-0F4E-BAFF-CC4ECF057BCF}"/>
              </a:ext>
            </a:extLst>
          </p:cNvPr>
          <p:cNvSpPr txBox="1"/>
          <p:nvPr/>
        </p:nvSpPr>
        <p:spPr>
          <a:xfrm>
            <a:off x="6659563" y="1324630"/>
            <a:ext cx="4737100" cy="5433009"/>
          </a:xfrm>
          <a:prstGeom prst="rect">
            <a:avLst/>
          </a:prstGeom>
        </p:spPr>
        <p:txBody>
          <a:bodyPr vert="horz" wrap="square" lIns="0" tIns="72000" rIns="251999" bIns="72000" rtlCol="0" anchor="t" anchorCtr="0">
            <a:normAutofit fontScale="92500" lnSpcReduction="10000"/>
          </a:bodyPr>
          <a:lstStyle>
            <a:lvl1pPr marL="0" indent="0" algn="l" defTabSz="457178" rtl="0" eaLnBrk="1" latinLnBrk="0" hangingPunct="1">
              <a:lnSpc>
                <a:spcPct val="120000"/>
              </a:lnSpc>
              <a:spcBef>
                <a:spcPct val="0"/>
              </a:spcBef>
              <a:spcAft>
                <a:spcPts val="400"/>
              </a:spcAft>
              <a:buClr>
                <a:schemeClr val="accent1"/>
              </a:buClr>
              <a:buFont typeface="Arial" panose="020B0604020202020204" pitchFamily="34" charset="0"/>
              <a:buNone/>
              <a:tabLst>
                <a:tab pos="479988" algn="l"/>
              </a:tabLst>
              <a:defRPr lang="en-US" sz="1100" kern="1200">
                <a:solidFill>
                  <a:schemeClr val="tx1"/>
                </a:solidFill>
                <a:latin typeface="+mn-lt"/>
                <a:ea typeface="Baskerville" charset="0"/>
                <a:cs typeface="Arial" panose="020B0604020202020204" pitchFamily="34" charset="0"/>
              </a:defRPr>
            </a:lvl1pPr>
            <a:lvl2pPr marL="241294" indent="0" algn="l" defTabSz="1439964" rtl="0" eaLnBrk="1" latinLnBrk="0" hangingPunct="1">
              <a:lnSpc>
                <a:spcPct val="120000"/>
              </a:lnSpc>
              <a:spcBef>
                <a:spcPct val="0"/>
              </a:spcBef>
              <a:spcAft>
                <a:spcPts val="400"/>
              </a:spcAft>
              <a:buClr>
                <a:schemeClr val="accent1"/>
              </a:buClr>
              <a:buFont typeface="Arial" panose="020B0604020202020204" pitchFamily="34" charset="0"/>
              <a:buNone/>
              <a:tabLst>
                <a:tab pos="476239" algn="l"/>
              </a:tabLst>
              <a:defRPr lang="en-US" sz="1100" kern="1200">
                <a:solidFill>
                  <a:schemeClr val="tx1"/>
                </a:solidFill>
                <a:latin typeface="+mn-lt"/>
                <a:ea typeface="Baskerville" charset="0"/>
                <a:cs typeface="Arial" panose="020B0604020202020204" pitchFamily="34" charset="0"/>
              </a:defRPr>
            </a:lvl2pPr>
            <a:lvl3pPr marL="478355" indent="0" algn="l" defTabSz="1439964" rtl="0" eaLnBrk="1" latinLnBrk="0" hangingPunct="1">
              <a:lnSpc>
                <a:spcPct val="120000"/>
              </a:lnSpc>
              <a:spcBef>
                <a:spcPct val="0"/>
              </a:spcBef>
              <a:spcAft>
                <a:spcPts val="400"/>
              </a:spcAft>
              <a:buClr>
                <a:schemeClr val="accent1"/>
              </a:buClr>
              <a:buFont typeface="Arial" panose="020B0604020202020204" pitchFamily="34" charset="0"/>
              <a:buNone/>
              <a:tabLst>
                <a:tab pos="476239" algn="l"/>
                <a:tab pos="1439297" algn="l"/>
              </a:tabLst>
              <a:defRPr lang="en-US" sz="1100" kern="120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pPr algn="just" fontAlgn="base"/>
            <a:r>
              <a:rPr lang="en-GB" sz="1600" b="1" dirty="0"/>
              <a:t>Accommodation - Resort</a:t>
            </a:r>
          </a:p>
          <a:p>
            <a:pPr marL="171450" indent="-171450" algn="just" fontAlgn="base">
              <a:buClr>
                <a:schemeClr val="tx1"/>
              </a:buClr>
              <a:buFont typeface="Arial" panose="020B0604020202020204" pitchFamily="34" charset="0"/>
              <a:buChar char="•"/>
            </a:pPr>
            <a:r>
              <a:rPr lang="en-GB" sz="1200" dirty="0"/>
              <a:t>Isolated enough to be exclusive and private and not have the crowds that comp set have</a:t>
            </a:r>
          </a:p>
          <a:p>
            <a:pPr marL="171450" indent="-171450" algn="just" fontAlgn="base">
              <a:buClr>
                <a:schemeClr val="tx1"/>
              </a:buClr>
              <a:buFont typeface="Arial" panose="020B0604020202020204" pitchFamily="34" charset="0"/>
              <a:buChar char="•"/>
            </a:pPr>
            <a:r>
              <a:rPr lang="en-GB" sz="1200" dirty="0"/>
              <a:t>Located on an award-winning beach (</a:t>
            </a:r>
            <a:r>
              <a:rPr lang="en-GB" sz="1200" dirty="0" err="1"/>
              <a:t>Natadola</a:t>
            </a:r>
            <a:r>
              <a:rPr lang="en-GB" sz="1200" dirty="0"/>
              <a:t> Beach voted Top 25 in the World by CNN and #1 Beach in Fiji by Forbes Magazine)</a:t>
            </a:r>
          </a:p>
          <a:p>
            <a:pPr marL="171450" indent="-171450" algn="just" fontAlgn="base">
              <a:buClr>
                <a:schemeClr val="tx1"/>
              </a:buClr>
              <a:buFont typeface="Arial" panose="020B0604020202020204" pitchFamily="34" charset="0"/>
              <a:buChar char="•"/>
            </a:pPr>
            <a:r>
              <a:rPr lang="en-GB" sz="1200" dirty="0"/>
              <a:t>Beach setting allows for positioning of “offering an island experience on the Fijian mainland”</a:t>
            </a:r>
          </a:p>
          <a:p>
            <a:pPr marL="171450" indent="-171450" algn="just" fontAlgn="base">
              <a:buClr>
                <a:schemeClr val="tx1"/>
              </a:buClr>
              <a:buFont typeface="Arial" panose="020B0604020202020204" pitchFamily="34" charset="0"/>
              <a:buChar char="•"/>
            </a:pPr>
            <a:r>
              <a:rPr lang="en-GB" sz="1200" dirty="0"/>
              <a:t>Shorter travelling time to Sigatoka based activities and tours such as the Sigatoka River Safari and Zip Fiji.  Also easy access to the nearby </a:t>
            </a:r>
            <a:r>
              <a:rPr lang="en-GB" sz="1200" dirty="0" err="1"/>
              <a:t>Momi</a:t>
            </a:r>
            <a:r>
              <a:rPr lang="en-GB" sz="1200" dirty="0"/>
              <a:t> Zipline.</a:t>
            </a:r>
          </a:p>
          <a:p>
            <a:pPr algn="just" fontAlgn="base"/>
            <a:endParaRPr lang="en-GB" sz="1600" b="1" dirty="0"/>
          </a:p>
          <a:p>
            <a:pPr algn="just" fontAlgn="base"/>
            <a:r>
              <a:rPr lang="en-GB" sz="1600" b="1" dirty="0"/>
              <a:t>Spa</a:t>
            </a:r>
          </a:p>
          <a:p>
            <a:pPr marL="171450" indent="-171450" algn="just" fontAlgn="base">
              <a:buClr>
                <a:schemeClr val="tx1"/>
              </a:buClr>
              <a:buFont typeface="Arial" panose="020B0604020202020204" pitchFamily="34" charset="0"/>
              <a:buChar char="•"/>
            </a:pPr>
            <a:r>
              <a:rPr lang="en-GB" sz="1200" dirty="0"/>
              <a:t>Award winning spa recently recognised in the 2018 World Luxury Spa Awards as Best South Pacific/Oceania Luxury Resort Spa</a:t>
            </a:r>
          </a:p>
          <a:p>
            <a:pPr marL="171450" indent="-171450" algn="just" fontAlgn="base">
              <a:buClr>
                <a:schemeClr val="tx1"/>
              </a:buClr>
              <a:buFont typeface="Arial" panose="020B0604020202020204" pitchFamily="34" charset="0"/>
              <a:buChar char="•"/>
            </a:pPr>
            <a:r>
              <a:rPr lang="en-GB" sz="1200" dirty="0"/>
              <a:t>Guest service delivery (escorted experience of the spa, full orientation of spa delivery etc)</a:t>
            </a:r>
          </a:p>
          <a:p>
            <a:pPr marL="171450" indent="-171450" algn="just" fontAlgn="base">
              <a:buClr>
                <a:schemeClr val="tx1"/>
              </a:buClr>
              <a:buFont typeface="Arial" panose="020B0604020202020204" pitchFamily="34" charset="0"/>
              <a:buChar char="•"/>
            </a:pPr>
            <a:r>
              <a:rPr lang="en-GB" sz="1200" dirty="0"/>
              <a:t>Breathing experiences prior to each treatment for a holistic approach to relaxing and getting mind in place</a:t>
            </a:r>
          </a:p>
          <a:p>
            <a:pPr marL="171450" indent="-171450" algn="just" fontAlgn="base">
              <a:buClr>
                <a:schemeClr val="tx1"/>
              </a:buClr>
              <a:buFont typeface="Arial" panose="020B0604020202020204" pitchFamily="34" charset="0"/>
              <a:buChar char="•"/>
            </a:pPr>
            <a:r>
              <a:rPr lang="en-GB" sz="1200" dirty="0"/>
              <a:t>Wai Zone – hydrotherapy room with  hot tub, steam room and ice room</a:t>
            </a:r>
          </a:p>
          <a:p>
            <a:pPr marL="171450" indent="-171450" algn="just" fontAlgn="base">
              <a:buClr>
                <a:schemeClr val="tx1"/>
              </a:buClr>
              <a:buFont typeface="Arial" panose="020B0604020202020204" pitchFamily="34" charset="0"/>
              <a:buChar char="•"/>
            </a:pPr>
            <a:r>
              <a:rPr lang="en-GB" sz="1200" dirty="0"/>
              <a:t>Orchid Room  - treatment room offering a day bed experience, personal showers</a:t>
            </a:r>
          </a:p>
          <a:p>
            <a:pPr marL="171450" indent="-171450" algn="just" fontAlgn="base">
              <a:buClr>
                <a:schemeClr val="tx1"/>
              </a:buClr>
              <a:buFont typeface="Arial" panose="020B0604020202020204" pitchFamily="34" charset="0"/>
              <a:buChar char="•"/>
            </a:pPr>
            <a:r>
              <a:rPr lang="en-GB" sz="1200" dirty="0"/>
              <a:t>Complimentary basic yoga and stretch lessons available</a:t>
            </a:r>
          </a:p>
          <a:p>
            <a:pPr algn="just"/>
            <a:endParaRPr lang="en-GB" dirty="0"/>
          </a:p>
        </p:txBody>
      </p:sp>
    </p:spTree>
    <p:extLst>
      <p:ext uri="{BB962C8B-B14F-4D97-AF65-F5344CB8AC3E}">
        <p14:creationId xmlns:p14="http://schemas.microsoft.com/office/powerpoint/2010/main" val="310142852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06C519-3031-9E4E-B846-3186EAE71CDC}"/>
              </a:ext>
            </a:extLst>
          </p:cNvPr>
          <p:cNvSpPr>
            <a:spLocks noGrp="1"/>
          </p:cNvSpPr>
          <p:nvPr>
            <p:ph type="title"/>
          </p:nvPr>
        </p:nvSpPr>
        <p:spPr/>
        <p:txBody>
          <a:bodyPr wrap="none"/>
          <a:lstStyle/>
          <a:p>
            <a:r>
              <a:rPr lang="en-US"/>
              <a:t>OUR UNIQUE POINTS OF DIFFERENCES</a:t>
            </a:r>
          </a:p>
        </p:txBody>
      </p:sp>
      <p:sp>
        <p:nvSpPr>
          <p:cNvPr id="15" name="Slide Number Placeholder 14">
            <a:extLst>
              <a:ext uri="{FF2B5EF4-FFF2-40B4-BE49-F238E27FC236}">
                <a16:creationId xmlns:a16="http://schemas.microsoft.com/office/drawing/2014/main" id="{540AB15A-FE6A-BE42-ADF4-348928FEB975}"/>
              </a:ext>
            </a:extLst>
          </p:cNvPr>
          <p:cNvSpPr>
            <a:spLocks noGrp="1"/>
          </p:cNvSpPr>
          <p:nvPr>
            <p:ph type="sldNum" sz="quarter" idx="12"/>
          </p:nvPr>
        </p:nvSpPr>
        <p:spPr/>
        <p:txBody>
          <a:bodyPr/>
          <a:lstStyle/>
          <a:p>
            <a:r>
              <a:rPr lang="en-US"/>
              <a:t>7</a:t>
            </a:r>
          </a:p>
        </p:txBody>
      </p:sp>
      <p:sp>
        <p:nvSpPr>
          <p:cNvPr id="6" name="Text Placeholder 5">
            <a:extLst>
              <a:ext uri="{FF2B5EF4-FFF2-40B4-BE49-F238E27FC236}">
                <a16:creationId xmlns:a16="http://schemas.microsoft.com/office/drawing/2014/main" id="{766E4841-C859-CD43-B5DF-6B8CA1580A7C}"/>
              </a:ext>
            </a:extLst>
          </p:cNvPr>
          <p:cNvSpPr>
            <a:spLocks noGrp="1"/>
          </p:cNvSpPr>
          <p:nvPr>
            <p:ph type="body" idx="4294967295"/>
          </p:nvPr>
        </p:nvSpPr>
        <p:spPr>
          <a:xfrm>
            <a:off x="280411" y="6128099"/>
            <a:ext cx="4705350" cy="284163"/>
          </a:xfrm>
        </p:spPr>
        <p:txBody>
          <a:bodyPr>
            <a:normAutofit fontScale="85000" lnSpcReduction="10000"/>
          </a:bodyPr>
          <a:lstStyle/>
          <a:p>
            <a:r>
              <a:rPr lang="en-GB" dirty="0"/>
              <a:t>The only white sandy beach on the Fijian Mainland</a:t>
            </a:r>
          </a:p>
        </p:txBody>
      </p:sp>
      <p:sp>
        <p:nvSpPr>
          <p:cNvPr id="10" name="Text Placeholder 9">
            <a:extLst>
              <a:ext uri="{FF2B5EF4-FFF2-40B4-BE49-F238E27FC236}">
                <a16:creationId xmlns:a16="http://schemas.microsoft.com/office/drawing/2014/main" id="{8479BD02-A0A0-A04D-9AB6-9BCC6B3BB60F}"/>
              </a:ext>
            </a:extLst>
          </p:cNvPr>
          <p:cNvSpPr>
            <a:spLocks noGrp="1"/>
          </p:cNvSpPr>
          <p:nvPr>
            <p:ph type="body" sz="quarter" idx="4294967295"/>
          </p:nvPr>
        </p:nvSpPr>
        <p:spPr>
          <a:xfrm>
            <a:off x="9296881" y="6154181"/>
            <a:ext cx="2705100" cy="284163"/>
          </a:xfrm>
        </p:spPr>
        <p:txBody>
          <a:bodyPr>
            <a:normAutofit fontScale="85000" lnSpcReduction="10000"/>
          </a:bodyPr>
          <a:lstStyle/>
          <a:p>
            <a:r>
              <a:rPr lang="en-GB" dirty="0"/>
              <a:t>Planet Trekkers Kids Club</a:t>
            </a:r>
          </a:p>
        </p:txBody>
      </p:sp>
      <p:pic>
        <p:nvPicPr>
          <p:cNvPr id="3" name="Picture 2">
            <a:extLst>
              <a:ext uri="{FF2B5EF4-FFF2-40B4-BE49-F238E27FC236}">
                <a16:creationId xmlns:a16="http://schemas.microsoft.com/office/drawing/2014/main" id="{517191D1-BBBE-9D4A-BC6F-96E09C9BAD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06458" y="1131579"/>
            <a:ext cx="2687586" cy="2360921"/>
          </a:xfrm>
          <a:prstGeom prst="rect">
            <a:avLst/>
          </a:prstGeom>
        </p:spPr>
      </p:pic>
      <p:pic>
        <p:nvPicPr>
          <p:cNvPr id="25" name="Picture 24">
            <a:extLst>
              <a:ext uri="{FF2B5EF4-FFF2-40B4-BE49-F238E27FC236}">
                <a16:creationId xmlns:a16="http://schemas.microsoft.com/office/drawing/2014/main" id="{8A07A5CE-B7B1-AF41-B26F-F0327D7FB45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306458" y="4074556"/>
            <a:ext cx="2695523" cy="2053544"/>
          </a:xfrm>
          <a:prstGeom prst="rect">
            <a:avLst/>
          </a:prstGeom>
        </p:spPr>
      </p:pic>
      <p:sp>
        <p:nvSpPr>
          <p:cNvPr id="13" name="Text Placeholder 9">
            <a:extLst>
              <a:ext uri="{FF2B5EF4-FFF2-40B4-BE49-F238E27FC236}">
                <a16:creationId xmlns:a16="http://schemas.microsoft.com/office/drawing/2014/main" id="{D6F51F37-434E-4243-AAAC-0F47BD154F9A}"/>
              </a:ext>
            </a:extLst>
          </p:cNvPr>
          <p:cNvSpPr txBox="1">
            <a:spLocks/>
          </p:cNvSpPr>
          <p:nvPr/>
        </p:nvSpPr>
        <p:spPr>
          <a:xfrm>
            <a:off x="9296881" y="3487758"/>
            <a:ext cx="2705100" cy="284163"/>
          </a:xfrm>
          <a:prstGeom prst="rect">
            <a:avLst/>
          </a:prstGeom>
        </p:spPr>
        <p:txBody>
          <a:bodyPr vert="horz" wrap="square" lIns="108000" tIns="72000" rIns="108000" bIns="72000" rtlCol="0">
            <a:normAutofit fontScale="85000" lnSpcReduction="10000"/>
          </a:bodyPr>
          <a:lstStyle>
            <a:lvl1pPr marL="234945" indent="-234945" algn="l" defTabSz="457178" rtl="0" eaLnBrk="1" latinLnBrk="0" hangingPunct="1">
              <a:lnSpc>
                <a:spcPct val="120000"/>
              </a:lnSpc>
              <a:spcBef>
                <a:spcPct val="0"/>
              </a:spcBef>
              <a:spcAft>
                <a:spcPts val="400"/>
              </a:spcAft>
              <a:buClr>
                <a:schemeClr val="accent1"/>
              </a:buClr>
              <a:buFont typeface="Arial" panose="020B0604020202020204" pitchFamily="34" charset="0"/>
              <a:buChar char="•"/>
              <a:tabLst>
                <a:tab pos="479988" algn="l"/>
              </a:tabLst>
              <a:defRPr lang="en-US" sz="1100" kern="1200" smtClean="0">
                <a:solidFill>
                  <a:schemeClr val="tx1"/>
                </a:solidFill>
                <a:latin typeface="+mn-lt"/>
                <a:ea typeface="Baskerville" charset="0"/>
                <a:cs typeface="Arial" panose="020B0604020202020204" pitchFamily="34" charset="0"/>
              </a:defRPr>
            </a:lvl1pPr>
            <a:lvl2pPr marL="476239"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Lst>
              <a:defRPr lang="en-US" sz="1100" kern="1200" smtClean="0">
                <a:solidFill>
                  <a:schemeClr val="tx1"/>
                </a:solidFill>
                <a:latin typeface="+mn-lt"/>
                <a:ea typeface="Baskerville" charset="0"/>
                <a:cs typeface="Arial" panose="020B0604020202020204" pitchFamily="34" charset="0"/>
              </a:defRPr>
            </a:lvl2pPr>
            <a:lvl3pPr marL="713300" indent="-234945" algn="l" defTabSz="1439964" rtl="0" eaLnBrk="1" latinLnBrk="0" hangingPunct="1">
              <a:lnSpc>
                <a:spcPct val="120000"/>
              </a:lnSpc>
              <a:spcBef>
                <a:spcPct val="0"/>
              </a:spcBef>
              <a:spcAft>
                <a:spcPts val="400"/>
              </a:spcAft>
              <a:buClr>
                <a:schemeClr val="accent1"/>
              </a:buClr>
              <a:buFont typeface="Arial" panose="020B0604020202020204" pitchFamily="34" charset="0"/>
              <a:buChar char="•"/>
              <a:tabLst>
                <a:tab pos="476239" algn="l"/>
                <a:tab pos="1439297" algn="l"/>
              </a:tabLst>
              <a:defRPr lang="en-US" sz="1100" kern="1200" smtClean="0">
                <a:solidFill>
                  <a:schemeClr val="tx1"/>
                </a:solidFill>
                <a:latin typeface="+mn-lt"/>
                <a:ea typeface="Baskerville" charset="0"/>
                <a:cs typeface="Arial" panose="020B0604020202020204" pitchFamily="34" charset="0"/>
              </a:defRPr>
            </a:lvl3pPr>
            <a:lvl4pPr marL="234945" indent="-234945" algn="l" defTabSz="457178" rtl="0" eaLnBrk="1" latinLnBrk="0" hangingPunct="1">
              <a:spcBef>
                <a:spcPct val="0"/>
              </a:spcBef>
              <a:spcAft>
                <a:spcPts val="600"/>
              </a:spcAft>
              <a:buFont typeface="Arial" panose="020B0604020202020204" pitchFamily="34" charset="0"/>
              <a:buChar char="•"/>
              <a:defRPr lang="en-US" sz="1000" kern="1200" smtClean="0">
                <a:solidFill>
                  <a:schemeClr val="tx1"/>
                </a:solidFill>
                <a:latin typeface="+mn-lt"/>
                <a:ea typeface="Baskerville" charset="0"/>
                <a:cs typeface="Baskerville" charset="0"/>
              </a:defRPr>
            </a:lvl4pPr>
            <a:lvl5pPr marL="234945" indent="-234945" algn="l" defTabSz="457178" rtl="0" eaLnBrk="1" latinLnBrk="0" hangingPunct="1">
              <a:spcBef>
                <a:spcPct val="0"/>
              </a:spcBef>
              <a:spcAft>
                <a:spcPts val="600"/>
              </a:spcAft>
              <a:buFont typeface="Arial" panose="020B0604020202020204" pitchFamily="34" charset="0"/>
              <a:buChar char="•"/>
              <a:defRPr lang="en-GB" sz="851" b="0" i="0" kern="1200" smtClean="0">
                <a:solidFill>
                  <a:schemeClr val="tx1"/>
                </a:solidFill>
                <a:latin typeface="+mn-lt"/>
                <a:ea typeface="Avenir Book" charset="0"/>
                <a:cs typeface="Avenir Book" charset="0"/>
              </a:defRPr>
            </a:lvl5pPr>
            <a:lvl6pPr marL="2514474" indent="-228589" algn="l" defTabSz="457178" rtl="0" eaLnBrk="1" latinLnBrk="0" hangingPunct="1">
              <a:spcBef>
                <a:spcPct val="20000"/>
              </a:spcBef>
              <a:buFont typeface="Arial"/>
              <a:buChar char="•"/>
              <a:defRPr lang="en-US" sz="2000" kern="1200" smtClean="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Spa Intercontinental</a:t>
            </a:r>
          </a:p>
        </p:txBody>
      </p:sp>
      <p:pic>
        <p:nvPicPr>
          <p:cNvPr id="14" name="Picture 13">
            <a:extLst>
              <a:ext uri="{FF2B5EF4-FFF2-40B4-BE49-F238E27FC236}">
                <a16:creationId xmlns:a16="http://schemas.microsoft.com/office/drawing/2014/main" id="{EDA5A24F-3493-4082-84F2-82230B914AA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0411" y="1155304"/>
            <a:ext cx="8802255" cy="4972795"/>
          </a:xfrm>
          <a:prstGeom prst="rect">
            <a:avLst/>
          </a:prstGeom>
        </p:spPr>
      </p:pic>
    </p:spTree>
    <p:extLst>
      <p:ext uri="{BB962C8B-B14F-4D97-AF65-F5344CB8AC3E}">
        <p14:creationId xmlns:p14="http://schemas.microsoft.com/office/powerpoint/2010/main" val="1792226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6.0.7"/>
  <p:tag name="AS_OS" val="Unix 5.11.0.1022"/>
  <p:tag name="AS_RELEASE_DATE" val="2022.04.14"/>
  <p:tag name="AS_TITLE" val="Aspose.Slides for .NET5"/>
  <p:tag name="AS_VERSION" val="22.4"/>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rECSiCfQa.DM6AEf5VaP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rECSiCfQa.DM6AEf5VaP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rECSiCfQa.DM6AEf5VaP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VrECSiCfQa.DM6AEf5VaP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rECSiCfQa.DM6AEf5VaPw"/>
</p:tagLst>
</file>

<file path=ppt/theme/theme1.xml><?xml version="1.0" encoding="utf-8"?>
<a:theme xmlns:a="http://schemas.openxmlformats.org/drawingml/2006/main" name="1_Intercontinental">
  <a:themeElements>
    <a:clrScheme name="Custom 4">
      <a:dk1>
        <a:srgbClr val="3D3935"/>
      </a:dk1>
      <a:lt1>
        <a:srgbClr val="FFFFFF"/>
      </a:lt1>
      <a:dk2>
        <a:srgbClr val="DEDCD9"/>
      </a:dk2>
      <a:lt2>
        <a:srgbClr val="FFFFFF"/>
      </a:lt2>
      <a:accent1>
        <a:srgbClr val="CEB3A9"/>
      </a:accent1>
      <a:accent2>
        <a:srgbClr val="DEDCD9"/>
      </a:accent2>
      <a:accent3>
        <a:srgbClr val="545349"/>
      </a:accent3>
      <a:accent4>
        <a:srgbClr val="CBC5BE"/>
      </a:accent4>
      <a:accent5>
        <a:srgbClr val="CEB3A9"/>
      </a:accent5>
      <a:accent6>
        <a:srgbClr val="CBC5BE"/>
      </a:accent6>
      <a:hlink>
        <a:srgbClr val="545349"/>
      </a:hlink>
      <a:folHlink>
        <a:srgbClr val="CEB3A9"/>
      </a:folHlink>
    </a:clrScheme>
    <a:fontScheme name="Times New Roman-Arial">
      <a:majorFont>
        <a:latin typeface="Times New Roman" panose="02020603050405020304"/>
        <a:ea typeface="Times New Roman" panose="02020603050405020304"/>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terContinental_Presentation_Template - US 16 9" id="{6ADB3FDF-8B02-46ED-807F-3C440EC7A44A}" vid="{643D9660-BD65-4B69-B826-8EA8991357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12FC6D5DEB81C40B2E4FCC53309C830" ma:contentTypeVersion="13" ma:contentTypeDescription="Create a new document." ma:contentTypeScope="" ma:versionID="cf7dff894116ae04250e21eaa5c4cf08">
  <xsd:schema xmlns:xsd="http://www.w3.org/2001/XMLSchema" xmlns:xs="http://www.w3.org/2001/XMLSchema" xmlns:p="http://schemas.microsoft.com/office/2006/metadata/properties" xmlns:ns3="19023499-3fbf-400e-a785-ec4020572df1" xmlns:ns4="4822f864-d349-4d3b-9c10-2814972aafe9" targetNamespace="http://schemas.microsoft.com/office/2006/metadata/properties" ma:root="true" ma:fieldsID="bc91fc37407de33de78bf5038f29c1ce" ns3:_="" ns4:_="">
    <xsd:import namespace="19023499-3fbf-400e-a785-ec4020572df1"/>
    <xsd:import namespace="4822f864-d349-4d3b-9c10-2814972aafe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023499-3fbf-400e-a785-ec4020572df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22f864-d349-4d3b-9c10-2814972aafe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966507-2CEF-4F73-A518-9C728A4924D5}">
  <ds:schemaRefs>
    <ds:schemaRef ds:uri="http://schemas.microsoft.com/sharepoint/v3/contenttype/forms"/>
  </ds:schemaRefs>
</ds:datastoreItem>
</file>

<file path=customXml/itemProps2.xml><?xml version="1.0" encoding="utf-8"?>
<ds:datastoreItem xmlns:ds="http://schemas.openxmlformats.org/officeDocument/2006/customXml" ds:itemID="{EEE90F77-4FE7-4FCC-B212-FE42D18EDED8}">
  <ds:schemaRefs>
    <ds:schemaRef ds:uri="http://schemas.microsoft.com/office/infopath/2007/PartnerControls"/>
    <ds:schemaRef ds:uri="http://purl.org/dc/dcmitype/"/>
    <ds:schemaRef ds:uri="http://schemas.microsoft.com/office/2006/documentManagement/types"/>
    <ds:schemaRef ds:uri="http://purl.org/dc/elements/1.1/"/>
    <ds:schemaRef ds:uri="19023499-3fbf-400e-a785-ec4020572df1"/>
    <ds:schemaRef ds:uri="http://www.w3.org/XML/1998/namespace"/>
    <ds:schemaRef ds:uri="4822f864-d349-4d3b-9c10-2814972aafe9"/>
    <ds:schemaRef ds:uri="http://purl.org/dc/term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EB8EFD6-E79A-492F-AC1F-65BDB2A0D9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023499-3fbf-400e-a785-ec4020572df1"/>
    <ds:schemaRef ds:uri="4822f864-d349-4d3b-9c10-2814972aaf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7493</TotalTime>
  <Words>5705</Words>
  <Application>Microsoft Office PowerPoint</Application>
  <PresentationFormat>Widescreen</PresentationFormat>
  <Paragraphs>617</Paragraphs>
  <Slides>39</Slides>
  <Notes>32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Arial Nova</vt:lpstr>
      <vt:lpstr>Calibri</vt:lpstr>
      <vt:lpstr>System Font</vt:lpstr>
      <vt:lpstr>Times New Roman</vt:lpstr>
      <vt:lpstr>1_Intercontinental</vt:lpstr>
      <vt:lpstr>think-cell Slide</vt:lpstr>
      <vt:lpstr>2022 Resort presentation</vt:lpstr>
      <vt:lpstr>IHG® Clean Promise</vt:lpstr>
      <vt:lpstr>AWARD-WINNING DESTINATION</vt:lpstr>
      <vt:lpstr>RESORT LOCATION &amp; ACCESS</vt:lpstr>
      <vt:lpstr>RESORT LOCATION &amp; ACCESS</vt:lpstr>
      <vt:lpstr>RESORT LOCATION &amp; ACCESS</vt:lpstr>
      <vt:lpstr>RESORT MAP</vt:lpstr>
      <vt:lpstr>OUR UNIQUE POINTS OF DIFFERENCES</vt:lpstr>
      <vt:lpstr>OUR UNIQUE POINTS OF DIFFERENCES</vt:lpstr>
      <vt:lpstr>OUR UNIQUE POINTS OF DIFFERENCES</vt:lpstr>
      <vt:lpstr>OUR UNIQUE POINTS OF DIFFERENCES</vt:lpstr>
      <vt:lpstr>THE RESORT</vt:lpstr>
      <vt:lpstr>MAIN RESORT ACCOMMODATION</vt:lpstr>
      <vt:lpstr>MAIN RESORT ACCOMMODATION</vt:lpstr>
      <vt:lpstr>CLUB INTERCONTINENTAL®</vt:lpstr>
      <vt:lpstr>CLUB INTERCONTINENTAL</vt:lpstr>
      <vt:lpstr>CLUB INTERCONTINENTAL® PRIVILEGES</vt:lpstr>
      <vt:lpstr>CLUB INTERCONTINENTAL® PRIVILEGES</vt:lpstr>
      <vt:lpstr>FOOD &amp; BEVERAGE</vt:lpstr>
      <vt:lpstr>DINING &amp; BESPOKE EXPERIENCES</vt:lpstr>
      <vt:lpstr>DINING &amp; BESPOKE EXPERIENCES</vt:lpstr>
      <vt:lpstr>DINING &amp; BESPOKE EXPERIENCES</vt:lpstr>
      <vt:lpstr>Single image and text page</vt:lpstr>
      <vt:lpstr>DINING &amp; BESPOKE EXPERIENCES</vt:lpstr>
      <vt:lpstr>Meetings &amp; Events</vt:lpstr>
      <vt:lpstr>INTERCONTINENTAL® MEETINGS &amp; World of weddings</vt:lpstr>
      <vt:lpstr>INTERCONTINENTAL® MEETINGS &amp; World of weddings</vt:lpstr>
      <vt:lpstr>MEETING ROOMS CAPACITY</vt:lpstr>
      <vt:lpstr>MEETING ROOMS CAPACITY</vt:lpstr>
      <vt:lpstr>SPA &amp; WELLNESS</vt:lpstr>
      <vt:lpstr>DINING &amp; BESPOKE EXPERIENCES</vt:lpstr>
      <vt:lpstr>DINING &amp; BESPOKE EXPERIENCES</vt:lpstr>
      <vt:lpstr>RECREATION</vt:lpstr>
      <vt:lpstr>RESORT FACILITIES</vt:lpstr>
      <vt:lpstr>INTERCONTINENTAL® CONCIERGE</vt:lpstr>
      <vt:lpstr>LUXURY COMMERCIAL PARTNERS</vt:lpstr>
      <vt:lpstr>AWARDS</vt:lpstr>
      <vt:lpstr>2019 RESORT AWARDS &amp; NOMINATIONS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Cordero, Jessah</dc:creator>
  <cp:lastModifiedBy>Krishnan, Minnel</cp:lastModifiedBy>
  <cp:revision>67</cp:revision>
  <cp:lastPrinted>2020-08-10T02:26:17Z</cp:lastPrinted>
  <dcterms:created xsi:type="dcterms:W3CDTF">2017-04-04T05:28:14Z</dcterms:created>
  <dcterms:modified xsi:type="dcterms:W3CDTF">2022-08-21T23:09:44Z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0x010100212FC6D5DEB81C40B2E4FCC53309C830</vt:lpwstr>
  </property>
</Properties>
</file>